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54"/>
  </p:notesMasterIdLst>
  <p:sldIdLst>
    <p:sldId id="333" r:id="rId4"/>
    <p:sldId id="316" r:id="rId5"/>
    <p:sldId id="259" r:id="rId6"/>
    <p:sldId id="260" r:id="rId7"/>
    <p:sldId id="261" r:id="rId8"/>
    <p:sldId id="262" r:id="rId9"/>
    <p:sldId id="263" r:id="rId10"/>
    <p:sldId id="264" r:id="rId11"/>
    <p:sldId id="309" r:id="rId12"/>
    <p:sldId id="310" r:id="rId13"/>
    <p:sldId id="311" r:id="rId14"/>
    <p:sldId id="317" r:id="rId15"/>
    <p:sldId id="314" r:id="rId16"/>
    <p:sldId id="272" r:id="rId17"/>
    <p:sldId id="273" r:id="rId18"/>
    <p:sldId id="270" r:id="rId19"/>
    <p:sldId id="271" r:id="rId20"/>
    <p:sldId id="274" r:id="rId21"/>
    <p:sldId id="275" r:id="rId22"/>
    <p:sldId id="318" r:id="rId23"/>
    <p:sldId id="319" r:id="rId24"/>
    <p:sldId id="320" r:id="rId25"/>
    <p:sldId id="282" r:id="rId26"/>
    <p:sldId id="283" r:id="rId27"/>
    <p:sldId id="284" r:id="rId28"/>
    <p:sldId id="329" r:id="rId29"/>
    <p:sldId id="330"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21" r:id="rId45"/>
    <p:sldId id="322" r:id="rId46"/>
    <p:sldId id="323" r:id="rId47"/>
    <p:sldId id="324" r:id="rId48"/>
    <p:sldId id="325" r:id="rId49"/>
    <p:sldId id="331" r:id="rId50"/>
    <p:sldId id="327" r:id="rId51"/>
    <p:sldId id="332" r:id="rId52"/>
    <p:sldId id="335" r:id="rId53"/>
  </p:sldIdLst>
  <p:sldSz cx="9144000" cy="5143500" type="screen16x9"/>
  <p:notesSz cx="6858000" cy="9144000"/>
  <p:defaultTex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userDrawn="1">
          <p15:clr>
            <a:srgbClr val="A4A3A4"/>
          </p15:clr>
        </p15:guide>
        <p15:guide id="2" pos="38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5396" autoAdjust="0"/>
  </p:normalViewPr>
  <p:slideViewPr>
    <p:cSldViewPr snapToGrid="0" snapToObjects="1" showGuides="1">
      <p:cViewPr>
        <p:scale>
          <a:sx n="80" d="100"/>
          <a:sy n="80" d="100"/>
        </p:scale>
        <p:origin x="-1668" y="-690"/>
      </p:cViewPr>
      <p:guideLst>
        <p:guide orient="horz"/>
        <p:guide pos="2892"/>
      </p:guideLst>
    </p:cSldViewPr>
  </p:slid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DC43EB-3EDC-6141-B528-E9A2A3DD04CF}" type="datetimeFigureOut">
              <a:rPr lang="en-US" smtClean="0"/>
              <a:t>4/21/2016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BCC45B-BD78-D941-892D-375D72BB9C68}" type="slidenum">
              <a:rPr lang="en-US" smtClean="0"/>
              <a:t>‹#›</a:t>
            </a:fld>
            <a:endParaRPr lang="en-US"/>
          </a:p>
        </p:txBody>
      </p:sp>
    </p:spTree>
    <p:extLst>
      <p:ext uri="{BB962C8B-B14F-4D97-AF65-F5344CB8AC3E}">
        <p14:creationId xmlns:p14="http://schemas.microsoft.com/office/powerpoint/2010/main" val="1036937664"/>
      </p:ext>
    </p:extLst>
  </p:cSld>
  <p:clrMap bg1="lt1" tx1="dk1" bg2="lt2" tx2="dk2" accent1="accent1" accent2="accent2" accent3="accent3" accent4="accent4" accent5="accent5" accent6="accent6" hlink="hlink" folHlink="folHlink"/>
  <p:notesStyle>
    <a:lvl1pPr marL="0" algn="l" defTabSz="457181" rtl="0" eaLnBrk="1" latinLnBrk="0" hangingPunct="1">
      <a:defRPr sz="1200" kern="1200">
        <a:solidFill>
          <a:schemeClr val="tx1"/>
        </a:solidFill>
        <a:latin typeface="+mn-lt"/>
        <a:ea typeface="+mn-ea"/>
        <a:cs typeface="+mn-cs"/>
      </a:defRPr>
    </a:lvl1pPr>
    <a:lvl2pPr marL="457181" algn="l" defTabSz="457181" rtl="0" eaLnBrk="1" latinLnBrk="0" hangingPunct="1">
      <a:defRPr sz="1200" kern="1200">
        <a:solidFill>
          <a:schemeClr val="tx1"/>
        </a:solidFill>
        <a:latin typeface="+mn-lt"/>
        <a:ea typeface="+mn-ea"/>
        <a:cs typeface="+mn-cs"/>
      </a:defRPr>
    </a:lvl2pPr>
    <a:lvl3pPr marL="914362" algn="l" defTabSz="457181" rtl="0" eaLnBrk="1" latinLnBrk="0" hangingPunct="1">
      <a:defRPr sz="1200" kern="1200">
        <a:solidFill>
          <a:schemeClr val="tx1"/>
        </a:solidFill>
        <a:latin typeface="+mn-lt"/>
        <a:ea typeface="+mn-ea"/>
        <a:cs typeface="+mn-cs"/>
      </a:defRPr>
    </a:lvl3pPr>
    <a:lvl4pPr marL="1371543" algn="l" defTabSz="457181" rtl="0" eaLnBrk="1" latinLnBrk="0" hangingPunct="1">
      <a:defRPr sz="1200" kern="1200">
        <a:solidFill>
          <a:schemeClr val="tx1"/>
        </a:solidFill>
        <a:latin typeface="+mn-lt"/>
        <a:ea typeface="+mn-ea"/>
        <a:cs typeface="+mn-cs"/>
      </a:defRPr>
    </a:lvl4pPr>
    <a:lvl5pPr marL="1828724" algn="l" defTabSz="457181" rtl="0" eaLnBrk="1" latinLnBrk="0" hangingPunct="1">
      <a:defRPr sz="1200" kern="1200">
        <a:solidFill>
          <a:schemeClr val="tx1"/>
        </a:solidFill>
        <a:latin typeface="+mn-lt"/>
        <a:ea typeface="+mn-ea"/>
        <a:cs typeface="+mn-cs"/>
      </a:defRPr>
    </a:lvl5pPr>
    <a:lvl6pPr marL="2285905" algn="l" defTabSz="457181" rtl="0" eaLnBrk="1" latinLnBrk="0" hangingPunct="1">
      <a:defRPr sz="1200" kern="1200">
        <a:solidFill>
          <a:schemeClr val="tx1"/>
        </a:solidFill>
        <a:latin typeface="+mn-lt"/>
        <a:ea typeface="+mn-ea"/>
        <a:cs typeface="+mn-cs"/>
      </a:defRPr>
    </a:lvl6pPr>
    <a:lvl7pPr marL="2743086" algn="l" defTabSz="457181" rtl="0" eaLnBrk="1" latinLnBrk="0" hangingPunct="1">
      <a:defRPr sz="1200" kern="1200">
        <a:solidFill>
          <a:schemeClr val="tx1"/>
        </a:solidFill>
        <a:latin typeface="+mn-lt"/>
        <a:ea typeface="+mn-ea"/>
        <a:cs typeface="+mn-cs"/>
      </a:defRPr>
    </a:lvl7pPr>
    <a:lvl8pPr marL="3200266" algn="l" defTabSz="457181" rtl="0" eaLnBrk="1" latinLnBrk="0" hangingPunct="1">
      <a:defRPr sz="1200" kern="1200">
        <a:solidFill>
          <a:schemeClr val="tx1"/>
        </a:solidFill>
        <a:latin typeface="+mn-lt"/>
        <a:ea typeface="+mn-ea"/>
        <a:cs typeface="+mn-cs"/>
      </a:defRPr>
    </a:lvl8pPr>
    <a:lvl9pPr marL="3657448" algn="l" defTabSz="4571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AE3DC5-B366-BB40-8592-B47CB6B411C3}" type="slidenum">
              <a:rPr lang="en-US">
                <a:solidFill>
                  <a:prstClr val="black"/>
                </a:solidFill>
              </a:rPr>
              <a:pPr/>
              <a:t>2</a:t>
            </a:fld>
            <a:endParaRPr lang="en-US" dirty="0">
              <a:solidFill>
                <a:prstClr val="black"/>
              </a:solidFill>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0452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AE3DC5-B366-BB40-8592-B47CB6B411C3}" type="slidenum">
              <a:rPr lang="en-US">
                <a:solidFill>
                  <a:prstClr val="black"/>
                </a:solidFill>
              </a:rPr>
              <a:pPr/>
              <a:t>6</a:t>
            </a:fld>
            <a:endParaRPr lang="en-US" dirty="0">
              <a:solidFill>
                <a:prstClr val="black"/>
              </a:solidFill>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6424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2EBE76B5-565E-4740-A455-81186231F76E}" type="slidenum">
              <a:rPr lang="en-US" smtClean="0"/>
              <a:pPr/>
              <a:t>20</a:t>
            </a:fld>
            <a:endParaRPr lang="en-US" dirty="0" smtClean="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buFontTx/>
              <a:buChar char="•"/>
            </a:pPr>
            <a:r>
              <a:rPr lang="zh-HK" sz="1600" b="0" i="0" dirty="0" smtClean="0">
                <a:solidFill>
                  <a:srgbClr val="000000"/>
                </a:solidFill>
                <a:ea typeface="SimSun" pitchFamily="18" charset="0"/>
              </a:rPr>
              <a:t>簡介</a:t>
            </a:r>
          </a:p>
          <a:p>
            <a:pPr eaLnBrk="1" hangingPunct="1">
              <a:buFontTx/>
              <a:buChar char="•"/>
            </a:pPr>
            <a:r>
              <a:rPr lang="zh-HK" sz="1600" b="0" i="0" dirty="0" smtClean="0">
                <a:solidFill>
                  <a:srgbClr val="000000"/>
                </a:solidFill>
                <a:ea typeface="SimSun" pitchFamily="18" charset="0"/>
              </a:rPr>
              <a:t>眾所企求的全新美安優質產品</a:t>
            </a:r>
          </a:p>
          <a:p>
            <a:pPr eaLnBrk="1" hangingPunct="1">
              <a:buFontTx/>
              <a:buChar char="•"/>
            </a:pPr>
            <a:r>
              <a:rPr lang="zh-HK" sz="1600" b="0" i="0" dirty="0" smtClean="0">
                <a:solidFill>
                  <a:srgbClr val="000000"/>
                </a:solidFill>
                <a:ea typeface="SimSun" pitchFamily="18" charset="0"/>
              </a:rPr>
              <a:t>共同的Vitarich背景</a:t>
            </a:r>
          </a:p>
          <a:p>
            <a:pPr eaLnBrk="1" hangingPunct="1"/>
            <a:endParaRPr lang="en-US" dirty="0" smtClean="0"/>
          </a:p>
          <a:p>
            <a:pPr eaLnBrk="1" hangingPunct="1"/>
            <a:r>
              <a:rPr lang="zh-HK" sz="1600" b="0" i="0" dirty="0" smtClean="0">
                <a:solidFill>
                  <a:srgbClr val="000000"/>
                </a:solidFill>
                <a:ea typeface="SimSun" pitchFamily="18" charset="0"/>
              </a:rPr>
              <a:t>今天我要來談談Advanced CoQ</a:t>
            </a:r>
            <a:r>
              <a:rPr lang="zh-HK" sz="1600" b="0" i="0" baseline="-25000" dirty="0" smtClean="0">
                <a:solidFill>
                  <a:srgbClr val="000000"/>
                </a:solidFill>
                <a:ea typeface="SimSun" pitchFamily="18" charset="0"/>
              </a:rPr>
              <a:t>10</a:t>
            </a:r>
            <a:r>
              <a:rPr lang="zh-HK" sz="1600" b="0" i="0" dirty="0" smtClean="0">
                <a:solidFill>
                  <a:srgbClr val="000000"/>
                </a:solidFill>
                <a:ea typeface="SimSun" pitchFamily="18" charset="0"/>
              </a:rPr>
              <a:t>™</a:t>
            </a:r>
            <a:r>
              <a:rPr lang="zh-HK" sz="1600" b="1" i="0" dirty="0" smtClean="0">
                <a:solidFill>
                  <a:srgbClr val="000000"/>
                </a:solidFill>
                <a:ea typeface="SimSun" pitchFamily="18" charset="0"/>
              </a:rPr>
              <a:t> </a:t>
            </a:r>
            <a:r>
              <a:rPr lang="zh-HK" sz="1600" b="0" i="0" dirty="0" smtClean="0">
                <a:solidFill>
                  <a:srgbClr val="000000"/>
                </a:solidFill>
                <a:ea typeface="SimSun" pitchFamily="18" charset="0"/>
              </a:rPr>
              <a:t>。它是由Vitarich Laboratories, Inc.生產製造。我們知道顧客比較喜歡膠囊狀的營養補充品。它們較容易服用，在我接下來的說明中也會講到它比起其它的傳輸系統更好被身體吸收。</a:t>
            </a:r>
          </a:p>
          <a:p>
            <a:pPr eaLnBrk="1" hangingPunct="1"/>
            <a:endParaRPr lang="en-US" dirty="0" smtClean="0"/>
          </a:p>
          <a:p>
            <a:pPr eaLnBrk="1" hangingPunct="1"/>
            <a:r>
              <a:rPr lang="zh-HK" sz="1600" b="0" i="0" dirty="0" smtClean="0">
                <a:solidFill>
                  <a:srgbClr val="000000"/>
                </a:solidFill>
                <a:ea typeface="SimSun" pitchFamily="18" charset="0"/>
              </a:rPr>
              <a:t>你如果有任何疑問，我在此說明當中將會隨時為你解答或於會後討論。</a:t>
            </a:r>
          </a:p>
          <a:p>
            <a:pPr eaLnBrk="1" hangingPunct="1"/>
            <a:endParaRPr lang="en-US" dirty="0" smtClean="0"/>
          </a:p>
        </p:txBody>
      </p:sp>
    </p:spTree>
    <p:extLst>
      <p:ext uri="{BB962C8B-B14F-4D97-AF65-F5344CB8AC3E}">
        <p14:creationId xmlns:p14="http://schemas.microsoft.com/office/powerpoint/2010/main" val="51715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91433D-204B-364F-8814-2108F900470D}" type="slidenum">
              <a:rPr lang="en-US" smtClean="0"/>
              <a:pPr/>
              <a:t>24</a:t>
            </a:fld>
            <a:endParaRPr lang="en-US" dirty="0"/>
          </a:p>
        </p:txBody>
      </p:sp>
    </p:spTree>
    <p:extLst>
      <p:ext uri="{BB962C8B-B14F-4D97-AF65-F5344CB8AC3E}">
        <p14:creationId xmlns:p14="http://schemas.microsoft.com/office/powerpoint/2010/main" val="361729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BC4635E-48D6-3545-9AD5-65859934259E}" type="slidenum">
              <a:rPr lang="en-US"/>
              <a:pPr/>
              <a:t>25</a:t>
            </a:fld>
            <a:endParaRPr lang="en-US" dirty="0"/>
          </a:p>
        </p:txBody>
      </p:sp>
      <p:sp>
        <p:nvSpPr>
          <p:cNvPr id="67587"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lIns="91435" tIns="45718" rIns="91435" bIns="45718" anchor="ctr">
            <a:prstTxWarp prst="textNoShape">
              <a:avLst/>
            </a:prstTxWarp>
          </a:bodyPr>
          <a:lstStyle/>
          <a:p>
            <a:endParaRPr lang="en-US" dirty="0"/>
          </a:p>
        </p:txBody>
      </p:sp>
      <p:sp>
        <p:nvSpPr>
          <p:cNvPr id="67588"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19049" tIns="0" rIns="19049" bIns="0" anchor="b">
            <a:prstTxWarp prst="textNoShape">
              <a:avLst/>
            </a:prstTxWarp>
          </a:bodyPr>
          <a:lstStyle/>
          <a:p>
            <a:pPr algn="r" eaLnBrk="0" hangingPunct="0"/>
            <a:r>
              <a:rPr lang="zh-HK" sz="1000" b="0" i="1" dirty="0" smtClean="0">
                <a:solidFill>
                  <a:srgbClr val="000000"/>
                </a:solidFill>
                <a:ea typeface="SimSun" pitchFamily="18" charset="0"/>
              </a:rPr>
              <a:t>10</a:t>
            </a:r>
          </a:p>
        </p:txBody>
      </p:sp>
      <p:sp>
        <p:nvSpPr>
          <p:cNvPr id="67589"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lIns="91435" tIns="45718" rIns="91435" bIns="45718" anchor="ctr">
            <a:prstTxWarp prst="textNoShape">
              <a:avLst/>
            </a:prstTxWarp>
          </a:bodyPr>
          <a:lstStyle/>
          <a:p>
            <a:endParaRPr lang="en-US" dirty="0"/>
          </a:p>
        </p:txBody>
      </p:sp>
      <p:sp>
        <p:nvSpPr>
          <p:cNvPr id="67590" name="Rectangle 5"/>
          <p:cNvSpPr>
            <a:spLocks noChangeArrowheads="1"/>
          </p:cNvSpPr>
          <p:nvPr/>
        </p:nvSpPr>
        <p:spPr bwMode="auto">
          <a:xfrm>
            <a:off x="0" y="0"/>
            <a:ext cx="2971800" cy="457200"/>
          </a:xfrm>
          <a:prstGeom prst="rect">
            <a:avLst/>
          </a:prstGeom>
          <a:noFill/>
          <a:ln w="12700">
            <a:noFill/>
            <a:miter lim="800000"/>
            <a:headEnd/>
            <a:tailEnd/>
          </a:ln>
        </p:spPr>
        <p:txBody>
          <a:bodyPr wrap="none" lIns="91435" tIns="45718" rIns="91435" bIns="45718" anchor="ctr">
            <a:prstTxWarp prst="textNoShape">
              <a:avLst/>
            </a:prstTxWarp>
          </a:bodyPr>
          <a:lstStyle/>
          <a:p>
            <a:endParaRPr lang="en-US" dirty="0"/>
          </a:p>
        </p:txBody>
      </p:sp>
      <p:sp>
        <p:nvSpPr>
          <p:cNvPr id="67591" name="Rectangle 6"/>
          <p:cNvSpPr>
            <a:spLocks noGrp="1" noChangeArrowheads="1"/>
          </p:cNvSpPr>
          <p:nvPr>
            <p:ph type="body" idx="1"/>
          </p:nvPr>
        </p:nvSpPr>
        <p:spPr>
          <a:xfrm>
            <a:off x="912814" y="4343400"/>
            <a:ext cx="5027612" cy="4117975"/>
          </a:xfrm>
          <a:noFill/>
          <a:ln/>
        </p:spPr>
        <p:txBody>
          <a:bodyPr lIns="90483" tIns="44448" rIns="90483" bIns="44448"/>
          <a:lstStyle/>
          <a:p>
            <a:pPr eaLnBrk="1" hangingPunct="1"/>
            <a:endParaRPr lang="en-US" dirty="0"/>
          </a:p>
        </p:txBody>
      </p:sp>
      <p:sp>
        <p:nvSpPr>
          <p:cNvPr id="67592" name="Rectangle 7"/>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23641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27" tIns="45714" rIns="91427" bIns="45714" anchor="b"/>
          <a:lstStyle/>
          <a:p>
            <a:pPr algn="r"/>
            <a:fld id="{18A3DEA5-7E7C-41D4-8D43-0BCB0B3382C2}" type="slidenum">
              <a:rPr lang="en-US" sz="1200">
                <a:solidFill>
                  <a:prstClr val="black"/>
                </a:solidFill>
              </a:rPr>
              <a:pPr algn="r"/>
              <a:t>29</a:t>
            </a:fld>
            <a:endParaRPr lang="en-US" sz="1200" dirty="0">
              <a:solidFill>
                <a:prstClr val="black"/>
              </a:solidFill>
            </a:endParaRPr>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noFill/>
          <a:ln>
            <a:solidFill>
              <a:srgbClr val="000000"/>
            </a:solidFill>
          </a:ln>
        </p:spPr>
        <p:txBody>
          <a:bodyPr/>
          <a:lstStyle/>
          <a:p>
            <a:pPr eaLnBrk="1" hangingPunct="1"/>
            <a:endParaRPr lang="en-US" sz="400" dirty="0">
              <a:ea typeface="ＭＳ Ｐゴシック" pitchFamily="1" charset="-128"/>
            </a:endParaRPr>
          </a:p>
        </p:txBody>
      </p:sp>
    </p:spTree>
    <p:extLst>
      <p:ext uri="{BB962C8B-B14F-4D97-AF65-F5344CB8AC3E}">
        <p14:creationId xmlns:p14="http://schemas.microsoft.com/office/powerpoint/2010/main" val="254852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6A455BBB-F57A-4EFA-84E1-0D1115D70B46}" type="slidenum">
              <a:rPr lang="en-US" smtClean="0"/>
              <a:pPr/>
              <a:t>45</a:t>
            </a:fld>
            <a:endParaRPr lang="en-US" dirty="0" smtClean="0"/>
          </a:p>
        </p:txBody>
      </p:sp>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dirty="0" smtClean="0"/>
          </a:p>
        </p:txBody>
      </p:sp>
      <p:sp>
        <p:nvSpPr>
          <p:cNvPr id="4" name="Slide Number Placeholder 3"/>
          <p:cNvSpPr txBox="1">
            <a:spLocks noGrp="1"/>
          </p:cNvSpPr>
          <p:nvPr/>
        </p:nvSpPr>
        <p:spPr>
          <a:xfrm>
            <a:off x="3884613" y="8685213"/>
            <a:ext cx="2971800" cy="457200"/>
          </a:xfrm>
          <a:prstGeom prst="rect">
            <a:avLst/>
          </a:prstGeom>
          <a:noFill/>
        </p:spPr>
        <p:txBody>
          <a:bodyPr lIns="91435" tIns="45718" rIns="91435" bIns="45718" anchor="b"/>
          <a:lstStyle/>
          <a:p>
            <a:pPr algn="r">
              <a:defRPr/>
            </a:pPr>
            <a:fld id="{83E152ED-DA3D-4BFF-AB3E-8545621F0B58}" type="slidenum">
              <a:rPr lang="en-US" sz="1200"/>
              <a:pPr algn="r">
                <a:defRPr/>
              </a:pPr>
              <a:t>45</a:t>
            </a:fld>
            <a:endParaRPr lang="en-US" sz="1200" dirty="0"/>
          </a:p>
        </p:txBody>
      </p:sp>
    </p:spTree>
    <p:extLst>
      <p:ext uri="{BB962C8B-B14F-4D97-AF65-F5344CB8AC3E}">
        <p14:creationId xmlns:p14="http://schemas.microsoft.com/office/powerpoint/2010/main" val="70153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2458001-58E8-2F4C-A89C-CDFCE32DFB0E}" type="slidenum">
              <a:rPr lang="en-US" sz="1200">
                <a:latin typeface="Calibri"/>
              </a:rPr>
              <a:pPr algn="r"/>
              <a:t>46</a:t>
            </a:fld>
            <a:endParaRPr lang="en-US" sz="1200" dirty="0">
              <a:latin typeface="Calibri"/>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Calibri"/>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extLst>
      <p:ext uri="{BB962C8B-B14F-4D97-AF65-F5344CB8AC3E}">
        <p14:creationId xmlns:p14="http://schemas.microsoft.com/office/powerpoint/2010/main" val="3564538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1391FE-D77B-534C-9B48-044F93F5355F}" type="slidenum">
              <a:rPr lang="en-US">
                <a:solidFill>
                  <a:prstClr val="black"/>
                </a:solidFill>
              </a:rPr>
              <a:pPr/>
              <a:t>48</a:t>
            </a:fld>
            <a:endParaRPr lang="en-US"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28962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4A452A"/>
                </a:solidFill>
              </a:defRPr>
            </a:lvl1pPr>
            <a:lvl2pPr marL="457147"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80" indent="0" algn="ctr">
              <a:buNone/>
              <a:defRPr>
                <a:solidFill>
                  <a:schemeClr val="tx1">
                    <a:tint val="75000"/>
                  </a:schemeClr>
                </a:solidFill>
              </a:defRPr>
            </a:lvl7pPr>
            <a:lvl8pPr marL="3200026" indent="0" algn="ctr">
              <a:buNone/>
              <a:defRPr>
                <a:solidFill>
                  <a:schemeClr val="tx1">
                    <a:tint val="75000"/>
                  </a:schemeClr>
                </a:solidFill>
              </a:defRPr>
            </a:lvl8pPr>
            <a:lvl9pPr marL="3657173"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86975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13645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618726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80" y="1597821"/>
            <a:ext cx="7772043"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959" y="2914650"/>
            <a:ext cx="6400085" cy="1314450"/>
          </a:xfrm>
        </p:spPr>
        <p:txBody>
          <a:bodyPr/>
          <a:lstStyle>
            <a:lvl1pPr marL="0" indent="0" algn="ctr">
              <a:buNone/>
              <a:defRPr>
                <a:solidFill>
                  <a:schemeClr val="tx1">
                    <a:tint val="75000"/>
                  </a:schemeClr>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260159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2639944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98" y="3305177"/>
            <a:ext cx="7772043"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898" y="2180035"/>
            <a:ext cx="7772043" cy="1125140"/>
          </a:xfrm>
        </p:spPr>
        <p:txBody>
          <a:bodyPr anchor="b"/>
          <a:lstStyle>
            <a:lvl1pPr marL="0" indent="0">
              <a:buNone/>
              <a:defRPr sz="1500">
                <a:solidFill>
                  <a:schemeClr val="tx1">
                    <a:tint val="75000"/>
                  </a:schemeClr>
                </a:solidFill>
              </a:defRPr>
            </a:lvl1pPr>
            <a:lvl2pPr marL="342946" indent="0">
              <a:buNone/>
              <a:defRPr sz="1400">
                <a:solidFill>
                  <a:schemeClr val="tx1">
                    <a:tint val="75000"/>
                  </a:schemeClr>
                </a:solidFill>
              </a:defRPr>
            </a:lvl2pPr>
            <a:lvl3pPr marL="685891" indent="0">
              <a:buNone/>
              <a:defRPr sz="1200">
                <a:solidFill>
                  <a:schemeClr val="tx1">
                    <a:tint val="75000"/>
                  </a:schemeClr>
                </a:solidFill>
              </a:defRPr>
            </a:lvl3pPr>
            <a:lvl4pPr marL="1028837" indent="0">
              <a:buNone/>
              <a:defRPr sz="1100">
                <a:solidFill>
                  <a:schemeClr val="tx1">
                    <a:tint val="75000"/>
                  </a:schemeClr>
                </a:solidFill>
              </a:defRPr>
            </a:lvl4pPr>
            <a:lvl5pPr marL="1371783" indent="0">
              <a:buNone/>
              <a:defRPr sz="1100">
                <a:solidFill>
                  <a:schemeClr val="tx1">
                    <a:tint val="75000"/>
                  </a:schemeClr>
                </a:solidFill>
              </a:defRPr>
            </a:lvl5pPr>
            <a:lvl6pPr marL="1714729" indent="0">
              <a:buNone/>
              <a:defRPr sz="1100">
                <a:solidFill>
                  <a:schemeClr val="tx1">
                    <a:tint val="75000"/>
                  </a:schemeClr>
                </a:solidFill>
              </a:defRPr>
            </a:lvl6pPr>
            <a:lvl7pPr marL="2057674" indent="0">
              <a:buNone/>
              <a:defRPr sz="1100">
                <a:solidFill>
                  <a:schemeClr val="tx1">
                    <a:tint val="75000"/>
                  </a:schemeClr>
                </a:solidFill>
              </a:defRPr>
            </a:lvl7pPr>
            <a:lvl8pPr marL="2400620" indent="0">
              <a:buNone/>
              <a:defRPr sz="1100">
                <a:solidFill>
                  <a:schemeClr val="tx1">
                    <a:tint val="75000"/>
                  </a:schemeClr>
                </a:solidFill>
              </a:defRPr>
            </a:lvl8pPr>
            <a:lvl9pPr marL="2743566"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6A1785-9884-5D4E-B5C0-8ED4226649C6}"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361945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20" y="1200152"/>
            <a:ext cx="4057516"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65" y="1200152"/>
            <a:ext cx="4057516"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6A1785-9884-5D4E-B5C0-8ED4226649C6}"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14900330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20" y="1151335"/>
            <a:ext cx="4039652" cy="479822"/>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320" y="1631156"/>
            <a:ext cx="4039652"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47" y="1151335"/>
            <a:ext cx="4042034" cy="479822"/>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4647" y="1631156"/>
            <a:ext cx="4042034"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6A1785-9884-5D4E-B5C0-8ED4226649C6}" type="datetimeFigureOut">
              <a:rPr lang="en-US" smtClean="0"/>
              <a:t>4/21/2016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1861322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6A1785-9884-5D4E-B5C0-8ED4226649C6}" type="datetimeFigureOut">
              <a:rPr lang="en-US" smtClean="0"/>
              <a:t>4/21/2016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172409788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A1785-9884-5D4E-B5C0-8ED4226649C6}" type="datetimeFigureOut">
              <a:rPr lang="en-US" smtClean="0"/>
              <a:t>4/21/2016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882690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20" y="204787"/>
            <a:ext cx="3008302"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187" y="204789"/>
            <a:ext cx="511149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320" y="1076327"/>
            <a:ext cx="3008302" cy="3518297"/>
          </a:xfr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A1785-9884-5D4E-B5C0-8ED4226649C6}"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530158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32492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58" y="3600450"/>
            <a:ext cx="5486638"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358" y="459581"/>
            <a:ext cx="5486638" cy="3086100"/>
          </a:xfr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endParaRPr lang="en-US"/>
          </a:p>
        </p:txBody>
      </p:sp>
      <p:sp>
        <p:nvSpPr>
          <p:cNvPr id="4" name="Text Placeholder 3"/>
          <p:cNvSpPr>
            <a:spLocks noGrp="1"/>
          </p:cNvSpPr>
          <p:nvPr>
            <p:ph type="body" sz="half" idx="2"/>
          </p:nvPr>
        </p:nvSpPr>
        <p:spPr>
          <a:xfrm>
            <a:off x="1792358" y="4025503"/>
            <a:ext cx="5486638" cy="603647"/>
          </a:xfr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A1785-9884-5D4E-B5C0-8ED4226649C6}"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3909942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3912315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36" y="205980"/>
            <a:ext cx="2056745"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20" y="205980"/>
            <a:ext cx="6058287"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A1785-9884-5D4E-B5C0-8ED4226649C6}"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E0931-B272-9841-AAD7-00D27C5D34FB}" type="slidenum">
              <a:rPr lang="en-US" smtClean="0"/>
              <a:t>‹#›</a:t>
            </a:fld>
            <a:endParaRPr lang="en-US"/>
          </a:p>
        </p:txBody>
      </p:sp>
    </p:spTree>
    <p:extLst>
      <p:ext uri="{BB962C8B-B14F-4D97-AF65-F5344CB8AC3E}">
        <p14:creationId xmlns:p14="http://schemas.microsoft.com/office/powerpoint/2010/main" val="3722509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0230" indent="0" algn="ctr">
              <a:buNone/>
              <a:defRPr sz="1500"/>
            </a:lvl2pPr>
            <a:lvl3pPr marL="680757" indent="0" algn="ctr">
              <a:buNone/>
              <a:defRPr sz="1400"/>
            </a:lvl3pPr>
            <a:lvl4pPr marL="1021136" indent="0" algn="ctr">
              <a:buNone/>
              <a:defRPr sz="1200"/>
            </a:lvl4pPr>
            <a:lvl5pPr marL="1361513" indent="0" algn="ctr">
              <a:buNone/>
              <a:defRPr sz="1200"/>
            </a:lvl5pPr>
            <a:lvl6pPr marL="1702041" indent="0" algn="ctr">
              <a:buNone/>
              <a:defRPr sz="1200"/>
            </a:lvl6pPr>
            <a:lvl7pPr marL="2042270" indent="0" algn="ctr">
              <a:buNone/>
              <a:defRPr sz="1200"/>
            </a:lvl7pPr>
            <a:lvl8pPr marL="2382500" indent="0" algn="ctr">
              <a:buNone/>
              <a:defRPr sz="1200"/>
            </a:lvl8pPr>
            <a:lvl9pPr marL="272291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126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589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607"/>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0230" indent="0">
              <a:buNone/>
              <a:defRPr sz="1500">
                <a:solidFill>
                  <a:schemeClr val="tx1">
                    <a:tint val="75000"/>
                  </a:schemeClr>
                </a:solidFill>
              </a:defRPr>
            </a:lvl2pPr>
            <a:lvl3pPr marL="680757" indent="0">
              <a:buNone/>
              <a:defRPr sz="1400">
                <a:solidFill>
                  <a:schemeClr val="tx1">
                    <a:tint val="75000"/>
                  </a:schemeClr>
                </a:solidFill>
              </a:defRPr>
            </a:lvl3pPr>
            <a:lvl4pPr marL="1021136" indent="0">
              <a:buNone/>
              <a:defRPr sz="1200">
                <a:solidFill>
                  <a:schemeClr val="tx1">
                    <a:tint val="75000"/>
                  </a:schemeClr>
                </a:solidFill>
              </a:defRPr>
            </a:lvl4pPr>
            <a:lvl5pPr marL="1361513" indent="0">
              <a:buNone/>
              <a:defRPr sz="1200">
                <a:solidFill>
                  <a:schemeClr val="tx1">
                    <a:tint val="75000"/>
                  </a:schemeClr>
                </a:solidFill>
              </a:defRPr>
            </a:lvl5pPr>
            <a:lvl6pPr marL="1702041" indent="0">
              <a:buNone/>
              <a:defRPr sz="1200">
                <a:solidFill>
                  <a:schemeClr val="tx1">
                    <a:tint val="75000"/>
                  </a:schemeClr>
                </a:solidFill>
              </a:defRPr>
            </a:lvl6pPr>
            <a:lvl7pPr marL="2042270" indent="0">
              <a:buNone/>
              <a:defRPr sz="1200">
                <a:solidFill>
                  <a:schemeClr val="tx1">
                    <a:tint val="75000"/>
                  </a:schemeClr>
                </a:solidFill>
              </a:defRPr>
            </a:lvl7pPr>
            <a:lvl8pPr marL="2382500" indent="0">
              <a:buNone/>
              <a:defRPr sz="1200">
                <a:solidFill>
                  <a:schemeClr val="tx1">
                    <a:tint val="75000"/>
                  </a:schemeClr>
                </a:solidFill>
              </a:defRPr>
            </a:lvl8pPr>
            <a:lvl9pPr marL="272291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020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331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0230" indent="0">
              <a:buNone/>
              <a:defRPr sz="1500" b="1"/>
            </a:lvl2pPr>
            <a:lvl3pPr marL="680757" indent="0">
              <a:buNone/>
              <a:defRPr sz="1400" b="1"/>
            </a:lvl3pPr>
            <a:lvl4pPr marL="1021136" indent="0">
              <a:buNone/>
              <a:defRPr sz="1200" b="1"/>
            </a:lvl4pPr>
            <a:lvl5pPr marL="1361513" indent="0">
              <a:buNone/>
              <a:defRPr sz="1200" b="1"/>
            </a:lvl5pPr>
            <a:lvl6pPr marL="1702041" indent="0">
              <a:buNone/>
              <a:defRPr sz="1200" b="1"/>
            </a:lvl6pPr>
            <a:lvl7pPr marL="2042270" indent="0">
              <a:buNone/>
              <a:defRPr sz="1200" b="1"/>
            </a:lvl7pPr>
            <a:lvl8pPr marL="2382500" indent="0">
              <a:buNone/>
              <a:defRPr sz="1200" b="1"/>
            </a:lvl8pPr>
            <a:lvl9pPr marL="272291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0230" indent="0">
              <a:buNone/>
              <a:defRPr sz="1500" b="1"/>
            </a:lvl2pPr>
            <a:lvl3pPr marL="680757" indent="0">
              <a:buNone/>
              <a:defRPr sz="1400" b="1"/>
            </a:lvl3pPr>
            <a:lvl4pPr marL="1021136" indent="0">
              <a:buNone/>
              <a:defRPr sz="1200" b="1"/>
            </a:lvl4pPr>
            <a:lvl5pPr marL="1361513" indent="0">
              <a:buNone/>
              <a:defRPr sz="1200" b="1"/>
            </a:lvl5pPr>
            <a:lvl6pPr marL="1702041" indent="0">
              <a:buNone/>
              <a:defRPr sz="1200" b="1"/>
            </a:lvl6pPr>
            <a:lvl7pPr marL="2042270" indent="0">
              <a:buNone/>
              <a:defRPr sz="1200" b="1"/>
            </a:lvl7pPr>
            <a:lvl8pPr marL="2382500" indent="0">
              <a:buNone/>
              <a:defRPr sz="1200" b="1"/>
            </a:lvl8pPr>
            <a:lvl9pPr marL="272291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719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219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1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19552" y="3305178"/>
            <a:ext cx="7099073" cy="1021556"/>
          </a:xfrm>
        </p:spPr>
        <p:txBody>
          <a:bodyPr anchor="t">
            <a:noAutofit/>
          </a:bodyPr>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719553" y="2180035"/>
            <a:ext cx="7099072" cy="1125140"/>
          </a:xfrm>
        </p:spPr>
        <p:txBody>
          <a:bodyPr anchor="b"/>
          <a:lstStyle>
            <a:lvl1pPr marL="0" indent="0">
              <a:buNone/>
              <a:defRPr sz="2000">
                <a:solidFill>
                  <a:srgbClr val="4A452A"/>
                </a:solidFill>
              </a:defRPr>
            </a:lvl1pPr>
            <a:lvl2pPr marL="457147"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80" indent="0">
              <a:buNone/>
              <a:defRPr sz="1400">
                <a:solidFill>
                  <a:schemeClr val="tx1">
                    <a:tint val="75000"/>
                  </a:schemeClr>
                </a:solidFill>
              </a:defRPr>
            </a:lvl7pPr>
            <a:lvl8pPr marL="3200026" indent="0">
              <a:buNone/>
              <a:defRPr sz="1400">
                <a:solidFill>
                  <a:schemeClr val="tx1">
                    <a:tint val="75000"/>
                  </a:schemeClr>
                </a:solidFill>
              </a:defRPr>
            </a:lvl8pPr>
            <a:lvl9pPr marL="3657173"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819456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8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2" y="1543052"/>
            <a:ext cx="2949178" cy="2858691"/>
          </a:xfrm>
        </p:spPr>
        <p:txBody>
          <a:bodyPr/>
          <a:lstStyle>
            <a:lvl1pPr marL="0" indent="0">
              <a:buNone/>
              <a:defRPr sz="1200"/>
            </a:lvl1pPr>
            <a:lvl2pPr marL="340230" indent="0">
              <a:buNone/>
              <a:defRPr sz="1100"/>
            </a:lvl2pPr>
            <a:lvl3pPr marL="680757" indent="0">
              <a:buNone/>
              <a:defRPr sz="900"/>
            </a:lvl3pPr>
            <a:lvl4pPr marL="1021136" indent="0">
              <a:buNone/>
              <a:defRPr sz="800"/>
            </a:lvl4pPr>
            <a:lvl5pPr marL="1361513" indent="0">
              <a:buNone/>
              <a:defRPr sz="800"/>
            </a:lvl5pPr>
            <a:lvl6pPr marL="1702041" indent="0">
              <a:buNone/>
              <a:defRPr sz="800"/>
            </a:lvl6pPr>
            <a:lvl7pPr marL="2042270" indent="0">
              <a:buNone/>
              <a:defRPr sz="800"/>
            </a:lvl7pPr>
            <a:lvl8pPr marL="2382500" indent="0">
              <a:buNone/>
              <a:defRPr sz="800"/>
            </a:lvl8pPr>
            <a:lvl9pPr marL="272291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57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872"/>
            <a:ext cx="4629150" cy="3655219"/>
          </a:xfrm>
        </p:spPr>
        <p:txBody>
          <a:bodyPr/>
          <a:lstStyle>
            <a:lvl1pPr marL="0" indent="0">
              <a:buNone/>
              <a:defRPr sz="2400"/>
            </a:lvl1pPr>
            <a:lvl2pPr marL="340230" indent="0">
              <a:buNone/>
              <a:defRPr sz="2100"/>
            </a:lvl2pPr>
            <a:lvl3pPr marL="680757" indent="0">
              <a:buNone/>
              <a:defRPr sz="1800"/>
            </a:lvl3pPr>
            <a:lvl4pPr marL="1021136" indent="0">
              <a:buNone/>
              <a:defRPr sz="1500"/>
            </a:lvl4pPr>
            <a:lvl5pPr marL="1361513" indent="0">
              <a:buNone/>
              <a:defRPr sz="1500"/>
            </a:lvl5pPr>
            <a:lvl6pPr marL="1702041" indent="0">
              <a:buNone/>
              <a:defRPr sz="1500"/>
            </a:lvl6pPr>
            <a:lvl7pPr marL="2042270" indent="0">
              <a:buNone/>
              <a:defRPr sz="1500"/>
            </a:lvl7pPr>
            <a:lvl8pPr marL="2382500" indent="0">
              <a:buNone/>
              <a:defRPr sz="1500"/>
            </a:lvl8pPr>
            <a:lvl9pPr marL="2722910" indent="0">
              <a:buNone/>
              <a:defRPr sz="1500"/>
            </a:lvl9pPr>
          </a:lstStyle>
          <a:p>
            <a:endParaRPr lang="en-US"/>
          </a:p>
        </p:txBody>
      </p:sp>
      <p:sp>
        <p:nvSpPr>
          <p:cNvPr id="4" name="Text Placeholder 3"/>
          <p:cNvSpPr>
            <a:spLocks noGrp="1"/>
          </p:cNvSpPr>
          <p:nvPr>
            <p:ph type="body" sz="half" idx="2"/>
          </p:nvPr>
        </p:nvSpPr>
        <p:spPr>
          <a:xfrm>
            <a:off x="629842" y="1543052"/>
            <a:ext cx="2949178" cy="2858691"/>
          </a:xfrm>
        </p:spPr>
        <p:txBody>
          <a:bodyPr/>
          <a:lstStyle>
            <a:lvl1pPr marL="0" indent="0">
              <a:buNone/>
              <a:defRPr sz="1200"/>
            </a:lvl1pPr>
            <a:lvl2pPr marL="340230" indent="0">
              <a:buNone/>
              <a:defRPr sz="1100"/>
            </a:lvl2pPr>
            <a:lvl3pPr marL="680757" indent="0">
              <a:buNone/>
              <a:defRPr sz="900"/>
            </a:lvl3pPr>
            <a:lvl4pPr marL="1021136" indent="0">
              <a:buNone/>
              <a:defRPr sz="800"/>
            </a:lvl4pPr>
            <a:lvl5pPr marL="1361513" indent="0">
              <a:buNone/>
              <a:defRPr sz="800"/>
            </a:lvl5pPr>
            <a:lvl6pPr marL="1702041" indent="0">
              <a:buNone/>
              <a:defRPr sz="800"/>
            </a:lvl6pPr>
            <a:lvl7pPr marL="2042270" indent="0">
              <a:buNone/>
              <a:defRPr sz="800"/>
            </a:lvl7pPr>
            <a:lvl8pPr marL="2382500" indent="0">
              <a:buNone/>
              <a:defRPr sz="800"/>
            </a:lvl8pPr>
            <a:lvl9pPr marL="272291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112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198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4147"/>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4147"/>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14175-75E9-48DD-8F63-99EF7498E63D}" type="datetimeFigureOut">
              <a:rPr lang="en-US" smtClean="0">
                <a:solidFill>
                  <a:prstClr val="black">
                    <a:tint val="75000"/>
                  </a:prstClr>
                </a:solidFill>
              </a: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E7A15-8FB6-4E6C-9D84-E1419F0A1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924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0751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7"/>
            <a:ext cx="4040188" cy="47982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80" indent="0">
              <a:buNone/>
              <a:defRPr sz="1600" b="1"/>
            </a:lvl7pPr>
            <a:lvl8pPr marL="3200026" indent="0">
              <a:buNone/>
              <a:defRPr sz="1600" b="1"/>
            </a:lvl8pPr>
            <a:lvl9pPr marL="36571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7"/>
            <a:ext cx="4041775" cy="47982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80" indent="0">
              <a:buNone/>
              <a:defRPr sz="1600" b="1"/>
            </a:lvl7pPr>
            <a:lvl8pPr marL="3200026" indent="0">
              <a:buNone/>
              <a:defRPr sz="1600" b="1"/>
            </a:lvl8pPr>
            <a:lvl9pPr marL="36571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5"/>
            <a:ext cx="2133600" cy="273844"/>
          </a:xfrm>
          <a:prstGeom prst="rect">
            <a:avLst/>
          </a:prstGeom>
        </p:spPr>
        <p:txBody>
          <a:bodyPr lIns="68589" tIns="34295" rIns="68589" bIns="34295"/>
          <a:lstStyle/>
          <a:p>
            <a:fld id="{3764F122-C758-4547-A330-4E65C923F07D}" type="datetimeFigureOut">
              <a:rPr lang="en-US" smtClean="0"/>
              <a:t>4/21/2016</a:t>
            </a:fld>
            <a:endParaRPr lang="en-US"/>
          </a:p>
        </p:txBody>
      </p:sp>
      <p:sp>
        <p:nvSpPr>
          <p:cNvPr id="8" name="Footer Placeholder 7"/>
          <p:cNvSpPr>
            <a:spLocks noGrp="1"/>
          </p:cNvSpPr>
          <p:nvPr>
            <p:ph type="ftr" sz="quarter" idx="11"/>
          </p:nvPr>
        </p:nvSpPr>
        <p:spPr>
          <a:xfrm>
            <a:off x="3124201" y="4767265"/>
            <a:ext cx="2895600" cy="273844"/>
          </a:xfrm>
          <a:prstGeom prst="rect">
            <a:avLst/>
          </a:prstGeom>
        </p:spPr>
        <p:txBody>
          <a:bodyPr lIns="68589" tIns="34295" rIns="68589" bIns="34295"/>
          <a:lstStyle/>
          <a:p>
            <a:endParaRPr lang="en-US"/>
          </a:p>
        </p:txBody>
      </p:sp>
      <p:sp>
        <p:nvSpPr>
          <p:cNvPr id="9" name="Slide Number Placeholder 8"/>
          <p:cNvSpPr>
            <a:spLocks noGrp="1"/>
          </p:cNvSpPr>
          <p:nvPr>
            <p:ph type="sldNum" sz="quarter" idx="12"/>
          </p:nvPr>
        </p:nvSpPr>
        <p:spPr>
          <a:xfrm>
            <a:off x="6553201" y="4767265"/>
            <a:ext cx="2133600" cy="273844"/>
          </a:xfrm>
          <a:prstGeom prst="rect">
            <a:avLst/>
          </a:prstGeom>
        </p:spPr>
        <p:txBody>
          <a:bodyPr lIns="68589" tIns="34295" rIns="68589" bIns="34295"/>
          <a:lstStyle/>
          <a:p>
            <a:fld id="{7310C897-8C71-FB4B-B17F-EB16A1D857B8}" type="slidenum">
              <a:rPr lang="en-US" smtClean="0"/>
              <a:t>‹#›</a:t>
            </a:fld>
            <a:endParaRPr lang="en-US"/>
          </a:p>
        </p:txBody>
      </p:sp>
    </p:spTree>
    <p:extLst>
      <p:ext uri="{BB962C8B-B14F-4D97-AF65-F5344CB8AC3E}">
        <p14:creationId xmlns:p14="http://schemas.microsoft.com/office/powerpoint/2010/main" val="28161729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36245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477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80" indent="0">
              <a:buNone/>
              <a:defRPr sz="900"/>
            </a:lvl7pPr>
            <a:lvl8pPr marL="3200026" indent="0">
              <a:buNone/>
              <a:defRPr sz="900"/>
            </a:lvl8pPr>
            <a:lvl9pPr marL="3657173" indent="0">
              <a:buNone/>
              <a:defRPr sz="900"/>
            </a:lvl9pPr>
          </a:lstStyle>
          <a:p>
            <a:pPr lvl="0"/>
            <a:r>
              <a:rPr lang="en-US" smtClean="0"/>
              <a:t>Click to edit Master text styles</a:t>
            </a:r>
          </a:p>
        </p:txBody>
      </p:sp>
    </p:spTree>
    <p:extLst>
      <p:ext uri="{BB962C8B-B14F-4D97-AF65-F5344CB8AC3E}">
        <p14:creationId xmlns:p14="http://schemas.microsoft.com/office/powerpoint/2010/main" val="11561967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17711" y="3600453"/>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17711" y="459582"/>
            <a:ext cx="5486400" cy="3086100"/>
          </a:xfrm>
        </p:spPr>
        <p:txBody>
          <a:bodyPr/>
          <a:lstStyle>
            <a:lvl1pPr marL="0" indent="0">
              <a:buNone/>
              <a:defRPr sz="3200"/>
            </a:lvl1pPr>
            <a:lvl2pPr marL="457147"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80" indent="0">
              <a:buNone/>
              <a:defRPr sz="2000"/>
            </a:lvl7pPr>
            <a:lvl8pPr marL="3200026" indent="0">
              <a:buNone/>
              <a:defRPr sz="2000"/>
            </a:lvl8pPr>
            <a:lvl9pPr marL="3657173" indent="0">
              <a:buNone/>
              <a:defRPr sz="2000"/>
            </a:lvl9pPr>
          </a:lstStyle>
          <a:p>
            <a:endParaRPr lang="en-US"/>
          </a:p>
        </p:txBody>
      </p:sp>
      <p:sp>
        <p:nvSpPr>
          <p:cNvPr id="4" name="Text Placeholder 3"/>
          <p:cNvSpPr>
            <a:spLocks noGrp="1"/>
          </p:cNvSpPr>
          <p:nvPr>
            <p:ph type="body" sz="half" idx="2"/>
          </p:nvPr>
        </p:nvSpPr>
        <p:spPr>
          <a:xfrm>
            <a:off x="2817711" y="4025506"/>
            <a:ext cx="5486400" cy="603647"/>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80" indent="0">
              <a:buNone/>
              <a:defRPr sz="900"/>
            </a:lvl7pPr>
            <a:lvl8pPr marL="3200026" indent="0">
              <a:buNone/>
              <a:defRPr sz="900"/>
            </a:lvl8pPr>
            <a:lvl9pPr marL="3657173" indent="0">
              <a:buNone/>
              <a:defRPr sz="900"/>
            </a:lvl9pPr>
          </a:lstStyle>
          <a:p>
            <a:pPr lvl="0"/>
            <a:r>
              <a:rPr lang="en-US" smtClean="0"/>
              <a:t>Click to edit Master text styles</a:t>
            </a:r>
          </a:p>
        </p:txBody>
      </p:sp>
    </p:spTree>
    <p:extLst>
      <p:ext uri="{BB962C8B-B14F-4D97-AF65-F5344CB8AC3E}">
        <p14:creationId xmlns:p14="http://schemas.microsoft.com/office/powerpoint/2010/main" val="19942452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2016_Kevin_1.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017" y="0"/>
            <a:ext cx="9260145" cy="5143500"/>
          </a:xfrm>
          <a:prstGeom prst="rect">
            <a:avLst/>
          </a:prstGeom>
        </p:spPr>
      </p:pic>
      <p:sp>
        <p:nvSpPr>
          <p:cNvPr id="2" name="Title Placeholder 1"/>
          <p:cNvSpPr>
            <a:spLocks noGrp="1"/>
          </p:cNvSpPr>
          <p:nvPr>
            <p:ph type="title"/>
          </p:nvPr>
        </p:nvSpPr>
        <p:spPr>
          <a:xfrm>
            <a:off x="2720367" y="205979"/>
            <a:ext cx="6319119" cy="857250"/>
          </a:xfrm>
          <a:prstGeom prst="rect">
            <a:avLst/>
          </a:prstGeom>
        </p:spPr>
        <p:txBody>
          <a:bodyPr vert="horz" lIns="68589" tIns="34295" rIns="68589" bIns="3429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720367" y="1200151"/>
            <a:ext cx="6319120" cy="3761907"/>
          </a:xfrm>
          <a:prstGeom prst="rect">
            <a:avLst/>
          </a:prstGeom>
        </p:spPr>
        <p:txBody>
          <a:bodyPr vert="horz" lIns="68589" tIns="34295" rIns="68589" bIns="3429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4805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147" rtl="0" eaLnBrk="1" latinLnBrk="0" hangingPunct="1">
        <a:spcBef>
          <a:spcPct val="0"/>
        </a:spcBef>
        <a:buNone/>
        <a:defRPr sz="3200" kern="1200">
          <a:solidFill>
            <a:schemeClr val="bg1"/>
          </a:solidFill>
          <a:latin typeface="+mj-lt"/>
          <a:ea typeface="+mj-ea"/>
          <a:cs typeface="+mj-cs"/>
        </a:defRPr>
      </a:lvl1pPr>
    </p:titleStyle>
    <p:bodyStyle>
      <a:lvl1pPr marL="228573" indent="-228573" algn="l" defTabSz="457147" rtl="0" eaLnBrk="1" latinLnBrk="0" hangingPunct="1">
        <a:spcBef>
          <a:spcPct val="20000"/>
        </a:spcBef>
        <a:buFont typeface="Arial"/>
        <a:buChar char="•"/>
        <a:defRPr sz="2600" kern="1200">
          <a:solidFill>
            <a:srgbClr val="FFFFFF"/>
          </a:solidFill>
          <a:latin typeface="+mn-lt"/>
          <a:ea typeface="+mn-ea"/>
          <a:cs typeface="+mn-cs"/>
        </a:defRPr>
      </a:lvl1pPr>
      <a:lvl2pPr marL="742863" indent="-285717" algn="l" defTabSz="457147" rtl="0" eaLnBrk="1" latinLnBrk="0" hangingPunct="1">
        <a:spcBef>
          <a:spcPct val="20000"/>
        </a:spcBef>
        <a:buFont typeface="Arial"/>
        <a:buChar char="–"/>
        <a:defRPr sz="2400" kern="1200">
          <a:solidFill>
            <a:srgbClr val="FFFFFF"/>
          </a:solidFill>
          <a:latin typeface="+mn-lt"/>
          <a:ea typeface="+mn-ea"/>
          <a:cs typeface="+mn-cs"/>
        </a:defRPr>
      </a:lvl2pPr>
      <a:lvl3pPr marL="1371440" indent="-457147" algn="l" defTabSz="457147" rtl="0" eaLnBrk="1" latinLnBrk="0" hangingPunct="1">
        <a:spcBef>
          <a:spcPct val="20000"/>
        </a:spcBef>
        <a:buFont typeface="+mj-lt"/>
        <a:buAutoNum type="arabicPeriod"/>
        <a:defRPr sz="2200" kern="1200">
          <a:solidFill>
            <a:srgbClr val="FFFFFF"/>
          </a:solidFill>
          <a:latin typeface="+mn-lt"/>
          <a:ea typeface="+mn-ea"/>
          <a:cs typeface="+mn-cs"/>
        </a:defRPr>
      </a:lvl3pPr>
      <a:lvl4pPr marL="1828586" indent="-457147" algn="l" defTabSz="457147" rtl="0" eaLnBrk="1" latinLnBrk="0" hangingPunct="1">
        <a:spcBef>
          <a:spcPct val="20000"/>
        </a:spcBef>
        <a:buFont typeface="+mj-lt"/>
        <a:buAutoNum type="alphaLcParenR"/>
        <a:defRPr sz="2000" kern="1200">
          <a:solidFill>
            <a:srgbClr val="FFFFFF"/>
          </a:solidFill>
          <a:latin typeface="+mn-lt"/>
          <a:ea typeface="+mn-ea"/>
          <a:cs typeface="+mn-cs"/>
        </a:defRPr>
      </a:lvl4pPr>
      <a:lvl5pPr marL="2228590" indent="-400004" algn="l" defTabSz="457147" rtl="0" eaLnBrk="1" latinLnBrk="0" hangingPunct="1">
        <a:spcBef>
          <a:spcPct val="20000"/>
        </a:spcBef>
        <a:buFont typeface="+mj-lt"/>
        <a:buAutoNum type="romanUcPeriod"/>
        <a:defRPr sz="1800" kern="1200">
          <a:solidFill>
            <a:srgbClr val="FFFFFF"/>
          </a:solidFill>
          <a:latin typeface="+mn-lt"/>
          <a:ea typeface="+mn-ea"/>
          <a:cs typeface="+mn-cs"/>
        </a:defRPr>
      </a:lvl5pPr>
      <a:lvl6pPr marL="2514307" indent="-228573" algn="l" defTabSz="457147"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7" rtl="0" eaLnBrk="1" latinLnBrk="0" hangingPunct="1">
        <a:spcBef>
          <a:spcPct val="20000"/>
        </a:spcBef>
        <a:buFont typeface="Arial"/>
        <a:buChar char="•"/>
        <a:defRPr sz="2000" kern="1200">
          <a:solidFill>
            <a:schemeClr val="tx1"/>
          </a:solidFill>
          <a:latin typeface="+mn-lt"/>
          <a:ea typeface="+mn-ea"/>
          <a:cs typeface="+mn-cs"/>
        </a:defRPr>
      </a:lvl7pPr>
      <a:lvl8pPr marL="3428600" indent="-228573" algn="l" defTabSz="457147" rtl="0" eaLnBrk="1" latinLnBrk="0" hangingPunct="1">
        <a:spcBef>
          <a:spcPct val="20000"/>
        </a:spcBef>
        <a:buFont typeface="Arial"/>
        <a:buChar char="•"/>
        <a:defRPr sz="2000" kern="1200">
          <a:solidFill>
            <a:schemeClr val="tx1"/>
          </a:solidFill>
          <a:latin typeface="+mn-lt"/>
          <a:ea typeface="+mn-ea"/>
          <a:cs typeface="+mn-cs"/>
        </a:defRPr>
      </a:lvl8pPr>
      <a:lvl9pPr marL="3885747" indent="-228573" algn="l" defTabSz="45714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3" algn="l" defTabSz="457147" rtl="0" eaLnBrk="1" latinLnBrk="0" hangingPunct="1">
        <a:defRPr sz="1800" kern="1200">
          <a:solidFill>
            <a:schemeClr val="tx1"/>
          </a:solidFill>
          <a:latin typeface="+mn-lt"/>
          <a:ea typeface="+mn-ea"/>
          <a:cs typeface="+mn-cs"/>
        </a:defRPr>
      </a:lvl3pPr>
      <a:lvl4pPr marL="1371440" algn="l" defTabSz="457147" rtl="0" eaLnBrk="1" latinLnBrk="0" hangingPunct="1">
        <a:defRPr sz="1800" kern="1200">
          <a:solidFill>
            <a:schemeClr val="tx1"/>
          </a:solidFill>
          <a:latin typeface="+mn-lt"/>
          <a:ea typeface="+mn-ea"/>
          <a:cs typeface="+mn-cs"/>
        </a:defRPr>
      </a:lvl4pPr>
      <a:lvl5pPr marL="1828586" algn="l" defTabSz="457147" rtl="0" eaLnBrk="1" latinLnBrk="0" hangingPunct="1">
        <a:defRPr sz="1800" kern="1200">
          <a:solidFill>
            <a:schemeClr val="tx1"/>
          </a:solidFill>
          <a:latin typeface="+mn-lt"/>
          <a:ea typeface="+mn-ea"/>
          <a:cs typeface="+mn-cs"/>
        </a:defRPr>
      </a:lvl5pPr>
      <a:lvl6pPr marL="2285733" algn="l" defTabSz="457147" rtl="0" eaLnBrk="1" latinLnBrk="0" hangingPunct="1">
        <a:defRPr sz="1800" kern="1200">
          <a:solidFill>
            <a:schemeClr val="tx1"/>
          </a:solidFill>
          <a:latin typeface="+mn-lt"/>
          <a:ea typeface="+mn-ea"/>
          <a:cs typeface="+mn-cs"/>
        </a:defRPr>
      </a:lvl6pPr>
      <a:lvl7pPr marL="2742880" algn="l" defTabSz="457147" rtl="0" eaLnBrk="1" latinLnBrk="0" hangingPunct="1">
        <a:defRPr sz="1800" kern="1200">
          <a:solidFill>
            <a:schemeClr val="tx1"/>
          </a:solidFill>
          <a:latin typeface="+mn-lt"/>
          <a:ea typeface="+mn-ea"/>
          <a:cs typeface="+mn-cs"/>
        </a:defRPr>
      </a:lvl7pPr>
      <a:lvl8pPr marL="3200026" algn="l" defTabSz="457147" rtl="0" eaLnBrk="1" latinLnBrk="0" hangingPunct="1">
        <a:defRPr sz="1800" kern="1200">
          <a:solidFill>
            <a:schemeClr val="tx1"/>
          </a:solidFill>
          <a:latin typeface="+mn-lt"/>
          <a:ea typeface="+mn-ea"/>
          <a:cs typeface="+mn-cs"/>
        </a:defRPr>
      </a:lvl8pPr>
      <a:lvl9pPr marL="3657173" algn="l" defTabSz="45714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p:cNvPicPr>
          <p:nvPr userDrawn="1"/>
        </p:nvPicPr>
        <p:blipFill>
          <a:blip r:embed="rId13">
            <a:extLst>
              <a:ext uri="{28A0092B-C50C-407E-A947-70E740481C1C}">
                <a14:useLocalDpi xmlns:a14="http://schemas.microsoft.com/office/drawing/2010/main" val="0"/>
              </a:ext>
            </a:extLst>
          </a:blip>
          <a:stretch>
            <a:fillRect/>
          </a:stretch>
        </p:blipFill>
        <p:spPr>
          <a:xfrm>
            <a:off x="-25767" y="0"/>
            <a:ext cx="9233647" cy="5143500"/>
          </a:xfrm>
          <a:prstGeom prst="rect">
            <a:avLst/>
          </a:prstGeom>
        </p:spPr>
      </p:pic>
      <p:sp>
        <p:nvSpPr>
          <p:cNvPr id="2" name="Title Placeholder 1"/>
          <p:cNvSpPr>
            <a:spLocks noGrp="1"/>
          </p:cNvSpPr>
          <p:nvPr>
            <p:ph type="title"/>
          </p:nvPr>
        </p:nvSpPr>
        <p:spPr>
          <a:xfrm>
            <a:off x="457320" y="205979"/>
            <a:ext cx="8229362" cy="857250"/>
          </a:xfrm>
          <a:prstGeom prst="rect">
            <a:avLst/>
          </a:prstGeom>
        </p:spPr>
        <p:txBody>
          <a:bodyPr vert="horz" lIns="68589" tIns="34295" rIns="68589" bIns="3429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320" y="1200152"/>
            <a:ext cx="8229362" cy="3394472"/>
          </a:xfrm>
          <a:prstGeom prst="rect">
            <a:avLst/>
          </a:prstGeom>
        </p:spPr>
        <p:txBody>
          <a:bodyPr vert="horz" lIns="68589" tIns="34295" rIns="68589" bIns="3429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320" y="4767264"/>
            <a:ext cx="2132965" cy="273844"/>
          </a:xfrm>
          <a:prstGeom prst="rect">
            <a:avLst/>
          </a:prstGeom>
        </p:spPr>
        <p:txBody>
          <a:bodyPr vert="horz" lIns="68589" tIns="34295" rIns="68589" bIns="34295" rtlCol="0" anchor="ctr"/>
          <a:lstStyle>
            <a:lvl1pPr algn="l">
              <a:defRPr sz="900">
                <a:solidFill>
                  <a:schemeClr val="tx1">
                    <a:tint val="75000"/>
                  </a:schemeClr>
                </a:solidFill>
              </a:defRPr>
            </a:lvl1pPr>
          </a:lstStyle>
          <a:p>
            <a:fld id="{106A1785-9884-5D4E-B5C0-8ED4226649C6}" type="datetimeFigureOut">
              <a:rPr lang="en-US" smtClean="0"/>
              <a:t>4/21/2016</a:t>
            </a:fld>
            <a:endParaRPr lang="en-US"/>
          </a:p>
        </p:txBody>
      </p:sp>
      <p:sp>
        <p:nvSpPr>
          <p:cNvPr id="5" name="Footer Placeholder 4"/>
          <p:cNvSpPr>
            <a:spLocks noGrp="1"/>
          </p:cNvSpPr>
          <p:nvPr>
            <p:ph type="ftr" sz="quarter" idx="3"/>
          </p:nvPr>
        </p:nvSpPr>
        <p:spPr>
          <a:xfrm>
            <a:off x="3123823" y="4767264"/>
            <a:ext cx="2896354" cy="273844"/>
          </a:xfrm>
          <a:prstGeom prst="rect">
            <a:avLst/>
          </a:prstGeom>
        </p:spPr>
        <p:txBody>
          <a:bodyPr vert="horz" lIns="68589" tIns="34295" rIns="68589" bIns="34295"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717" y="4767264"/>
            <a:ext cx="2132964" cy="273844"/>
          </a:xfrm>
          <a:prstGeom prst="rect">
            <a:avLst/>
          </a:prstGeom>
        </p:spPr>
        <p:txBody>
          <a:bodyPr vert="horz" lIns="68589" tIns="34295" rIns="68589" bIns="34295" rtlCol="0" anchor="ctr"/>
          <a:lstStyle>
            <a:lvl1pPr algn="r">
              <a:defRPr sz="900">
                <a:solidFill>
                  <a:schemeClr val="tx1">
                    <a:tint val="75000"/>
                  </a:schemeClr>
                </a:solidFill>
              </a:defRPr>
            </a:lvl1pPr>
          </a:lstStyle>
          <a:p>
            <a:fld id="{FCDE0931-B272-9841-AAD7-00D27C5D34FB}" type="slidenum">
              <a:rPr lang="en-US" smtClean="0"/>
              <a:t>‹#›</a:t>
            </a:fld>
            <a:endParaRPr lang="en-US"/>
          </a:p>
        </p:txBody>
      </p:sp>
    </p:spTree>
    <p:extLst>
      <p:ext uri="{BB962C8B-B14F-4D97-AF65-F5344CB8AC3E}">
        <p14:creationId xmlns:p14="http://schemas.microsoft.com/office/powerpoint/2010/main" val="2933700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342946" rtl="0" eaLnBrk="1" latinLnBrk="0" hangingPunct="1">
        <a:spcBef>
          <a:spcPct val="0"/>
        </a:spcBef>
        <a:buNone/>
        <a:defRPr sz="3300" kern="1200">
          <a:solidFill>
            <a:srgbClr val="FFFFFF"/>
          </a:solidFill>
          <a:latin typeface="+mj-lt"/>
          <a:ea typeface="+mj-ea"/>
          <a:cs typeface="+mj-cs"/>
        </a:defRPr>
      </a:lvl1pPr>
    </p:titleStyle>
    <p:bodyStyle>
      <a:lvl1pPr marL="257209" indent="-257209" algn="l" defTabSz="342946" rtl="0" eaLnBrk="1" latinLnBrk="0" hangingPunct="1">
        <a:spcBef>
          <a:spcPct val="20000"/>
        </a:spcBef>
        <a:buFont typeface="Arial"/>
        <a:buChar char="•"/>
        <a:defRPr sz="2400" kern="1200">
          <a:solidFill>
            <a:srgbClr val="FFFFFF"/>
          </a:solidFill>
          <a:latin typeface="+mn-lt"/>
          <a:ea typeface="+mn-ea"/>
          <a:cs typeface="+mn-cs"/>
        </a:defRPr>
      </a:lvl1pPr>
      <a:lvl2pPr marL="557287" indent="-214341" algn="l" defTabSz="342946" rtl="0" eaLnBrk="1" latinLnBrk="0" hangingPunct="1">
        <a:spcBef>
          <a:spcPct val="20000"/>
        </a:spcBef>
        <a:buFont typeface="Arial"/>
        <a:buChar char="–"/>
        <a:defRPr sz="2100" kern="1200">
          <a:solidFill>
            <a:srgbClr val="FFFFFF"/>
          </a:solidFill>
          <a:latin typeface="+mn-lt"/>
          <a:ea typeface="+mn-ea"/>
          <a:cs typeface="+mn-cs"/>
        </a:defRPr>
      </a:lvl2pPr>
      <a:lvl3pPr marL="857364" indent="-171473" algn="l" defTabSz="342946" rtl="0" eaLnBrk="1" latinLnBrk="0" hangingPunct="1">
        <a:spcBef>
          <a:spcPct val="20000"/>
        </a:spcBef>
        <a:buFont typeface="Arial"/>
        <a:buChar char="•"/>
        <a:defRPr sz="1800" kern="1200">
          <a:solidFill>
            <a:srgbClr val="FFFFFF"/>
          </a:solidFill>
          <a:latin typeface="+mn-lt"/>
          <a:ea typeface="+mn-ea"/>
          <a:cs typeface="+mn-cs"/>
        </a:defRPr>
      </a:lvl3pPr>
      <a:lvl4pPr marL="1200310" indent="-171473" algn="l" defTabSz="342946" rtl="0" eaLnBrk="1" latinLnBrk="0" hangingPunct="1">
        <a:spcBef>
          <a:spcPct val="20000"/>
        </a:spcBef>
        <a:buFont typeface="Arial"/>
        <a:buChar char="–"/>
        <a:defRPr sz="1500" kern="1200">
          <a:solidFill>
            <a:srgbClr val="FFFFFF"/>
          </a:solidFill>
          <a:latin typeface="+mn-lt"/>
          <a:ea typeface="+mn-ea"/>
          <a:cs typeface="+mn-cs"/>
        </a:defRPr>
      </a:lvl4pPr>
      <a:lvl5pPr marL="1543256" indent="-171473" algn="l" defTabSz="342946" rtl="0" eaLnBrk="1" latinLnBrk="0" hangingPunct="1">
        <a:spcBef>
          <a:spcPct val="20000"/>
        </a:spcBef>
        <a:buFont typeface="Arial"/>
        <a:buChar char="»"/>
        <a:defRPr sz="1500" kern="1200">
          <a:solidFill>
            <a:srgbClr val="FFFFFF"/>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68136" tIns="34293" rIns="68136" bIns="3429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136" tIns="34293" rIns="68136" bIns="3429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5"/>
            <a:ext cx="2057400" cy="273844"/>
          </a:xfrm>
          <a:prstGeom prst="rect">
            <a:avLst/>
          </a:prstGeom>
        </p:spPr>
        <p:txBody>
          <a:bodyPr vert="horz" lIns="68136" tIns="34293" rIns="68136" bIns="34293" rtlCol="0" anchor="ctr"/>
          <a:lstStyle>
            <a:lvl1pPr algn="l">
              <a:defRPr sz="900" b="0" i="0">
                <a:solidFill>
                  <a:schemeClr val="tx1">
                    <a:tint val="75000"/>
                  </a:schemeClr>
                </a:solidFill>
                <a:latin typeface="Century Gothic Regular" charset="0"/>
              </a:defRPr>
            </a:lvl1pPr>
          </a:lstStyle>
          <a:p>
            <a:pPr defTabSz="680757"/>
            <a:fld id="{FCC14175-75E9-48DD-8F63-99EF7498E63D}" type="datetimeFigureOut">
              <a:rPr lang="en-US" smtClean="0">
                <a:solidFill>
                  <a:prstClr val="black">
                    <a:tint val="75000"/>
                  </a:prstClr>
                </a:solidFill>
              </a:rPr>
              <a:pPr defTabSz="680757"/>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5"/>
            <a:ext cx="3086100" cy="273844"/>
          </a:xfrm>
          <a:prstGeom prst="rect">
            <a:avLst/>
          </a:prstGeom>
        </p:spPr>
        <p:txBody>
          <a:bodyPr vert="horz" lIns="68136" tIns="34293" rIns="68136" bIns="34293" rtlCol="0" anchor="ctr"/>
          <a:lstStyle>
            <a:lvl1pPr algn="ctr">
              <a:defRPr sz="900" b="0" i="0">
                <a:solidFill>
                  <a:schemeClr val="tx1">
                    <a:tint val="75000"/>
                  </a:schemeClr>
                </a:solidFill>
                <a:latin typeface="Century Gothic Regular" charset="0"/>
              </a:defRPr>
            </a:lvl1pPr>
          </a:lstStyle>
          <a:p>
            <a:pPr defTabSz="680757"/>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5"/>
            <a:ext cx="2057400" cy="273844"/>
          </a:xfrm>
          <a:prstGeom prst="rect">
            <a:avLst/>
          </a:prstGeom>
        </p:spPr>
        <p:txBody>
          <a:bodyPr vert="horz" lIns="68136" tIns="34293" rIns="68136" bIns="34293" rtlCol="0" anchor="ctr"/>
          <a:lstStyle>
            <a:lvl1pPr algn="r">
              <a:defRPr sz="900" b="0" i="0">
                <a:solidFill>
                  <a:schemeClr val="tx1">
                    <a:tint val="75000"/>
                  </a:schemeClr>
                </a:solidFill>
                <a:latin typeface="Century Gothic Regular" charset="0"/>
              </a:defRPr>
            </a:lvl1pPr>
          </a:lstStyle>
          <a:p>
            <a:pPr defTabSz="680757"/>
            <a:fld id="{6C2E7A15-8FB6-4E6C-9D84-E1419F0A1AD0}" type="slidenum">
              <a:rPr lang="en-US" smtClean="0">
                <a:solidFill>
                  <a:prstClr val="black">
                    <a:tint val="75000"/>
                  </a:prstClr>
                </a:solidFill>
              </a:rPr>
              <a:pPr defTabSz="680757"/>
              <a:t>‹#›</a:t>
            </a:fld>
            <a:endParaRPr lang="en-US" dirty="0">
              <a:solidFill>
                <a:prstClr val="black">
                  <a:tint val="75000"/>
                </a:prstClr>
              </a:solidFill>
            </a:endParaRPr>
          </a:p>
        </p:txBody>
      </p:sp>
    </p:spTree>
    <p:extLst>
      <p:ext uri="{BB962C8B-B14F-4D97-AF65-F5344CB8AC3E}">
        <p14:creationId xmlns:p14="http://schemas.microsoft.com/office/powerpoint/2010/main" val="3204384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0757" rtl="0" eaLnBrk="1" latinLnBrk="0" hangingPunct="1">
        <a:lnSpc>
          <a:spcPct val="90000"/>
        </a:lnSpc>
        <a:spcBef>
          <a:spcPct val="0"/>
        </a:spcBef>
        <a:buNone/>
        <a:defRPr sz="3300" b="0" i="0" kern="1200">
          <a:solidFill>
            <a:schemeClr val="tx1"/>
          </a:solidFill>
          <a:latin typeface="Century Gothic Regular" charset="0"/>
          <a:ea typeface="+mj-ea"/>
          <a:cs typeface="+mj-cs"/>
        </a:defRPr>
      </a:lvl1pPr>
    </p:titleStyle>
    <p:bodyStyle>
      <a:lvl1pPr marL="170264" indent="-170264" algn="l" defTabSz="680757" rtl="0" eaLnBrk="1" latinLnBrk="0" hangingPunct="1">
        <a:lnSpc>
          <a:spcPct val="90000"/>
        </a:lnSpc>
        <a:spcBef>
          <a:spcPts val="750"/>
        </a:spcBef>
        <a:buFont typeface="Arial" panose="020B0604020202020204" pitchFamily="34" charset="0"/>
        <a:buChar char="•"/>
        <a:defRPr sz="2100" b="0" i="0" kern="1200">
          <a:solidFill>
            <a:schemeClr val="tx1"/>
          </a:solidFill>
          <a:latin typeface="Century Gothic Regular" charset="0"/>
          <a:ea typeface="+mn-ea"/>
          <a:cs typeface="+mn-cs"/>
        </a:defRPr>
      </a:lvl1pPr>
      <a:lvl2pPr marL="510793" indent="-170264" algn="l" defTabSz="680757" rtl="0" eaLnBrk="1" latinLnBrk="0" hangingPunct="1">
        <a:lnSpc>
          <a:spcPct val="90000"/>
        </a:lnSpc>
        <a:spcBef>
          <a:spcPts val="375"/>
        </a:spcBef>
        <a:buFont typeface="Arial" panose="020B0604020202020204" pitchFamily="34" charset="0"/>
        <a:buChar char="•"/>
        <a:defRPr sz="1800" b="0" i="0" kern="1200">
          <a:solidFill>
            <a:schemeClr val="tx1"/>
          </a:solidFill>
          <a:latin typeface="Century Gothic Regular" charset="0"/>
          <a:ea typeface="+mn-ea"/>
          <a:cs typeface="+mn-cs"/>
        </a:defRPr>
      </a:lvl2pPr>
      <a:lvl3pPr marL="851020" indent="-170264" algn="l" defTabSz="680757" rtl="0" eaLnBrk="1" latinLnBrk="0" hangingPunct="1">
        <a:lnSpc>
          <a:spcPct val="90000"/>
        </a:lnSpc>
        <a:spcBef>
          <a:spcPts val="375"/>
        </a:spcBef>
        <a:buFont typeface="Arial" panose="020B0604020202020204" pitchFamily="34" charset="0"/>
        <a:buChar char="•"/>
        <a:defRPr sz="1500" b="0" i="0" kern="1200">
          <a:solidFill>
            <a:schemeClr val="tx1"/>
          </a:solidFill>
          <a:latin typeface="Century Gothic Regular" charset="0"/>
          <a:ea typeface="+mn-ea"/>
          <a:cs typeface="+mn-cs"/>
        </a:defRPr>
      </a:lvl3pPr>
      <a:lvl4pPr marL="1191249" indent="-170264" algn="l" defTabSz="680757" rtl="0" eaLnBrk="1" latinLnBrk="0" hangingPunct="1">
        <a:lnSpc>
          <a:spcPct val="90000"/>
        </a:lnSpc>
        <a:spcBef>
          <a:spcPts val="375"/>
        </a:spcBef>
        <a:buFont typeface="Arial" panose="020B0604020202020204" pitchFamily="34" charset="0"/>
        <a:buChar char="•"/>
        <a:defRPr sz="1400" b="0" i="0" kern="1200">
          <a:solidFill>
            <a:schemeClr val="tx1"/>
          </a:solidFill>
          <a:latin typeface="Century Gothic Regular" charset="0"/>
          <a:ea typeface="+mn-ea"/>
          <a:cs typeface="+mn-cs"/>
        </a:defRPr>
      </a:lvl4pPr>
      <a:lvl5pPr marL="1531573" indent="-170264" algn="l" defTabSz="680757" rtl="0" eaLnBrk="1" latinLnBrk="0" hangingPunct="1">
        <a:lnSpc>
          <a:spcPct val="90000"/>
        </a:lnSpc>
        <a:spcBef>
          <a:spcPts val="375"/>
        </a:spcBef>
        <a:buFont typeface="Arial" panose="020B0604020202020204" pitchFamily="34" charset="0"/>
        <a:buChar char="•"/>
        <a:defRPr sz="1400" b="0" i="0" kern="1200">
          <a:solidFill>
            <a:schemeClr val="tx1"/>
          </a:solidFill>
          <a:latin typeface="Century Gothic Regular" charset="0"/>
          <a:ea typeface="+mn-ea"/>
          <a:cs typeface="+mn-cs"/>
        </a:defRPr>
      </a:lvl5pPr>
      <a:lvl6pPr marL="1872040" indent="-170264" algn="l" defTabSz="68075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2411" indent="-170264" algn="l" defTabSz="68075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2802" indent="-170264" algn="l" defTabSz="68075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3290" indent="-170264" algn="l" defTabSz="68075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0757" rtl="0" eaLnBrk="1" latinLnBrk="0" hangingPunct="1">
        <a:defRPr sz="1400" kern="1200">
          <a:solidFill>
            <a:schemeClr val="tx1"/>
          </a:solidFill>
          <a:latin typeface="+mn-lt"/>
          <a:ea typeface="+mn-ea"/>
          <a:cs typeface="+mn-cs"/>
        </a:defRPr>
      </a:lvl1pPr>
      <a:lvl2pPr marL="340230" algn="l" defTabSz="680757" rtl="0" eaLnBrk="1" latinLnBrk="0" hangingPunct="1">
        <a:defRPr sz="1400" kern="1200">
          <a:solidFill>
            <a:schemeClr val="tx1"/>
          </a:solidFill>
          <a:latin typeface="+mn-lt"/>
          <a:ea typeface="+mn-ea"/>
          <a:cs typeface="+mn-cs"/>
        </a:defRPr>
      </a:lvl2pPr>
      <a:lvl3pPr marL="680757" algn="l" defTabSz="680757" rtl="0" eaLnBrk="1" latinLnBrk="0" hangingPunct="1">
        <a:defRPr sz="1400" kern="1200">
          <a:solidFill>
            <a:schemeClr val="tx1"/>
          </a:solidFill>
          <a:latin typeface="+mn-lt"/>
          <a:ea typeface="+mn-ea"/>
          <a:cs typeface="+mn-cs"/>
        </a:defRPr>
      </a:lvl3pPr>
      <a:lvl4pPr marL="1021136" algn="l" defTabSz="680757" rtl="0" eaLnBrk="1" latinLnBrk="0" hangingPunct="1">
        <a:defRPr sz="1400" kern="1200">
          <a:solidFill>
            <a:schemeClr val="tx1"/>
          </a:solidFill>
          <a:latin typeface="+mn-lt"/>
          <a:ea typeface="+mn-ea"/>
          <a:cs typeface="+mn-cs"/>
        </a:defRPr>
      </a:lvl4pPr>
      <a:lvl5pPr marL="1361513" algn="l" defTabSz="680757" rtl="0" eaLnBrk="1" latinLnBrk="0" hangingPunct="1">
        <a:defRPr sz="1400" kern="1200">
          <a:solidFill>
            <a:schemeClr val="tx1"/>
          </a:solidFill>
          <a:latin typeface="+mn-lt"/>
          <a:ea typeface="+mn-ea"/>
          <a:cs typeface="+mn-cs"/>
        </a:defRPr>
      </a:lvl5pPr>
      <a:lvl6pPr marL="1702041" algn="l" defTabSz="680757" rtl="0" eaLnBrk="1" latinLnBrk="0" hangingPunct="1">
        <a:defRPr sz="1400" kern="1200">
          <a:solidFill>
            <a:schemeClr val="tx1"/>
          </a:solidFill>
          <a:latin typeface="+mn-lt"/>
          <a:ea typeface="+mn-ea"/>
          <a:cs typeface="+mn-cs"/>
        </a:defRPr>
      </a:lvl6pPr>
      <a:lvl7pPr marL="2042270" algn="l" defTabSz="680757" rtl="0" eaLnBrk="1" latinLnBrk="0" hangingPunct="1">
        <a:defRPr sz="1400" kern="1200">
          <a:solidFill>
            <a:schemeClr val="tx1"/>
          </a:solidFill>
          <a:latin typeface="+mn-lt"/>
          <a:ea typeface="+mn-ea"/>
          <a:cs typeface="+mn-cs"/>
        </a:defRPr>
      </a:lvl7pPr>
      <a:lvl8pPr marL="2382500" algn="l" defTabSz="680757" rtl="0" eaLnBrk="1" latinLnBrk="0" hangingPunct="1">
        <a:defRPr sz="1400" kern="1200">
          <a:solidFill>
            <a:schemeClr val="tx1"/>
          </a:solidFill>
          <a:latin typeface="+mn-lt"/>
          <a:ea typeface="+mn-ea"/>
          <a:cs typeface="+mn-cs"/>
        </a:defRPr>
      </a:lvl8pPr>
      <a:lvl9pPr marL="2722910" algn="l" defTabSz="68075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55.pn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02083"/>
            <a:ext cx="7848600" cy="646331"/>
          </a:xfrm>
          <a:prstGeom prst="rect">
            <a:avLst/>
          </a:prstGeom>
          <a:noFill/>
        </p:spPr>
        <p:txBody>
          <a:bodyPr wrap="square" rtlCol="0">
            <a:spAutoFit/>
          </a:bodyPr>
          <a:lstStyle/>
          <a:p>
            <a:pPr algn="ctr"/>
            <a:r>
              <a:rPr lang="zh-TW" altLang="en-US" sz="3600" dirty="0" smtClean="0">
                <a:solidFill>
                  <a:schemeClr val="bg1"/>
                </a:solidFill>
                <a:ea typeface="華康儷中黑" panose="020B0509000000000000" pitchFamily="49" charset="-120"/>
              </a:rPr>
              <a:t>美安集團發展里程碑</a:t>
            </a:r>
            <a:endParaRPr lang="en-US" sz="3600" dirty="0">
              <a:solidFill>
                <a:schemeClr val="bg1"/>
              </a:solidFill>
              <a:ea typeface="華康儷中黑" panose="020B0509000000000000" pitchFamily="49" charset="-120"/>
            </a:endParaRPr>
          </a:p>
        </p:txBody>
      </p:sp>
      <p:sp>
        <p:nvSpPr>
          <p:cNvPr id="5" name="Text Box 6"/>
          <p:cNvSpPr txBox="1">
            <a:spLocks noChangeArrowheads="1"/>
          </p:cNvSpPr>
          <p:nvPr/>
        </p:nvSpPr>
        <p:spPr bwMode="auto">
          <a:xfrm>
            <a:off x="3745319" y="2786896"/>
            <a:ext cx="5496502" cy="707886"/>
          </a:xfrm>
          <a:prstGeom prst="rect">
            <a:avLst/>
          </a:prstGeom>
          <a:noFill/>
          <a:ln w="9525">
            <a:noFill/>
            <a:miter lim="800000"/>
            <a:headEnd/>
            <a:tailEnd/>
          </a:ln>
          <a:effectLst/>
        </p:spPr>
        <p:txBody>
          <a:bodyPr wrap="square">
            <a:spAutoFit/>
          </a:bodyPr>
          <a:lstStyle/>
          <a:p>
            <a:pPr algn="ctr">
              <a:lnSpc>
                <a:spcPts val="1800"/>
              </a:lnSpc>
              <a:spcBef>
                <a:spcPts val="1200"/>
              </a:spcBef>
              <a:defRPr/>
            </a:pPr>
            <a:r>
              <a:rPr lang="zh-TW" altLang="en-US" sz="4000" dirty="0" smtClean="0">
                <a:solidFill>
                  <a:schemeClr val="bg1"/>
                </a:solidFill>
                <a:ea typeface="華康儷中黑" panose="020B0509000000000000" pitchFamily="49" charset="-120"/>
                <a:cs typeface="Heiti TC Light"/>
              </a:rPr>
              <a:t>特別企劃顧問</a:t>
            </a:r>
            <a:endParaRPr lang="en-US" altLang="en-US" sz="4000" dirty="0">
              <a:solidFill>
                <a:schemeClr val="bg1"/>
              </a:solidFill>
              <a:ea typeface="華康儷中黑" panose="020B0509000000000000" pitchFamily="49" charset="-120"/>
              <a:cs typeface="Heiti TC Light"/>
            </a:endParaRPr>
          </a:p>
          <a:p>
            <a:pPr algn="ctr">
              <a:lnSpc>
                <a:spcPts val="1800"/>
              </a:lnSpc>
              <a:spcBef>
                <a:spcPts val="1200"/>
              </a:spcBef>
              <a:defRPr/>
            </a:pPr>
            <a:r>
              <a:rPr lang="en-US" sz="3200" dirty="0" smtClean="0">
                <a:solidFill>
                  <a:schemeClr val="bg1"/>
                </a:solidFill>
                <a:ea typeface="華康儷中黑" panose="020B0509000000000000" pitchFamily="49" charset="-120"/>
                <a:cs typeface="Heiti TC Light"/>
              </a:rPr>
              <a:t>Special Projects Consultant</a:t>
            </a:r>
            <a:endParaRPr lang="en-US" sz="3200" dirty="0">
              <a:solidFill>
                <a:schemeClr val="bg1"/>
              </a:solidFill>
              <a:ea typeface="華康儷中黑" panose="020B0509000000000000" pitchFamily="49" charset="-120"/>
              <a:cs typeface="Heiti TC Light"/>
            </a:endParaRPr>
          </a:p>
        </p:txBody>
      </p:sp>
      <p:sp>
        <p:nvSpPr>
          <p:cNvPr id="6" name="Text Box 6"/>
          <p:cNvSpPr txBox="1">
            <a:spLocks noChangeArrowheads="1"/>
          </p:cNvSpPr>
          <p:nvPr/>
        </p:nvSpPr>
        <p:spPr bwMode="auto">
          <a:xfrm>
            <a:off x="3124199" y="1747727"/>
            <a:ext cx="6374719" cy="830997"/>
          </a:xfrm>
          <a:prstGeom prst="rect">
            <a:avLst/>
          </a:prstGeom>
          <a:noFill/>
          <a:ln w="9525">
            <a:noFill/>
            <a:miter lim="800000"/>
            <a:headEnd/>
            <a:tailEnd/>
          </a:ln>
          <a:effectLst/>
        </p:spPr>
        <p:txBody>
          <a:bodyPr wrap="square">
            <a:spAutoFit/>
          </a:bodyPr>
          <a:lstStyle/>
          <a:p>
            <a:pPr algn="ctr">
              <a:spcBef>
                <a:spcPct val="50000"/>
              </a:spcBef>
              <a:defRPr/>
            </a:pPr>
            <a:r>
              <a:rPr lang="en-US" sz="4800" b="1" dirty="0" smtClean="0">
                <a:solidFill>
                  <a:srgbClr val="33CCFF"/>
                </a:solidFill>
                <a:ea typeface="華康儷中黑" panose="020B0509000000000000" pitchFamily="49" charset="-120"/>
                <a:cs typeface="Heiti TC Light"/>
              </a:rPr>
              <a:t>Kevin </a:t>
            </a:r>
            <a:r>
              <a:rPr lang="en-US" sz="4800" b="1" dirty="0" err="1" smtClean="0">
                <a:solidFill>
                  <a:srgbClr val="33CCFF"/>
                </a:solidFill>
                <a:ea typeface="華康儷中黑" panose="020B0509000000000000" pitchFamily="49" charset="-120"/>
                <a:cs typeface="Heiti TC Light"/>
              </a:rPr>
              <a:t>Buckman</a:t>
            </a:r>
            <a:endParaRPr lang="en-US" sz="4800" b="1" dirty="0">
              <a:solidFill>
                <a:srgbClr val="33CCFF"/>
              </a:solidFill>
              <a:ea typeface="華康儷中黑" panose="020B0509000000000000" pitchFamily="49" charset="-120"/>
              <a:cs typeface="Heiti TC Light"/>
            </a:endParaRPr>
          </a:p>
        </p:txBody>
      </p:sp>
      <p:sp>
        <p:nvSpPr>
          <p:cNvPr id="7" name="Rectangle 6"/>
          <p:cNvSpPr/>
          <p:nvPr/>
        </p:nvSpPr>
        <p:spPr>
          <a:xfrm>
            <a:off x="3487108" y="770006"/>
            <a:ext cx="2283574" cy="646331"/>
          </a:xfrm>
          <a:prstGeom prst="rect">
            <a:avLst/>
          </a:prstGeom>
        </p:spPr>
        <p:txBody>
          <a:bodyPr wrap="none">
            <a:spAutoFit/>
          </a:bodyPr>
          <a:lstStyle/>
          <a:p>
            <a:r>
              <a:rPr lang="en-US" altLang="zh-TW" sz="3600" dirty="0" smtClean="0">
                <a:solidFill>
                  <a:schemeClr val="bg1"/>
                </a:solidFill>
              </a:rPr>
              <a:t>MA History</a:t>
            </a:r>
            <a:endParaRPr lang="en-US" sz="3600" dirty="0">
              <a:solidFill>
                <a:schemeClr val="bg1"/>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7029" b="9457"/>
          <a:stretch/>
        </p:blipFill>
        <p:spPr>
          <a:xfrm>
            <a:off x="738351" y="1416337"/>
            <a:ext cx="2748757" cy="3449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994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ChangeArrowheads="1"/>
          </p:cNvSpPr>
          <p:nvPr/>
        </p:nvSpPr>
        <p:spPr bwMode="auto">
          <a:xfrm>
            <a:off x="2736046" y="3483671"/>
            <a:ext cx="6407955" cy="1546097"/>
          </a:xfrm>
          <a:prstGeom prst="rect">
            <a:avLst/>
          </a:prstGeom>
          <a:noFill/>
          <a:ln w="9525">
            <a:noFill/>
            <a:miter lim="800000"/>
            <a:headEnd/>
            <a:tailEnd/>
          </a:ln>
          <a:effectLst/>
        </p:spPr>
        <p:txBody>
          <a:bodyPr wrap="square" lIns="68589" tIns="34295" rIns="68589" bIns="34295">
            <a:prstTxWarp prst="textNoShape">
              <a:avLst/>
            </a:prstTxWarp>
            <a:spAutoFit/>
          </a:bodyPr>
          <a:lstStyle/>
          <a:p>
            <a:pPr algn="ctr">
              <a:defRPr/>
            </a:pPr>
            <a:r>
              <a:rPr lang="en-US" altLang="zh-HK" sz="4700" b="1" i="1" dirty="0">
                <a:solidFill>
                  <a:srgbClr val="FFFFFF"/>
                </a:solidFill>
                <a:ea typeface="SimSun" pitchFamily="18" charset="0"/>
              </a:rPr>
              <a:t>Xtend Car Care</a:t>
            </a:r>
          </a:p>
          <a:p>
            <a:pPr algn="ctr">
              <a:defRPr/>
            </a:pPr>
            <a:endParaRPr lang="en-US" sz="4800" b="1" i="1" dirty="0">
              <a:solidFill>
                <a:srgbClr val="4A452A"/>
              </a:solidFill>
              <a:cs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035" y="1715063"/>
            <a:ext cx="3860127" cy="1504950"/>
          </a:xfrm>
          <a:prstGeom prst="rect">
            <a:avLst/>
          </a:prstGeom>
          <a:ln w="57150">
            <a:solidFill>
              <a:srgbClr val="C20909"/>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7" name="Rectangle 2"/>
          <p:cNvSpPr>
            <a:spLocks noChangeArrowheads="1"/>
          </p:cNvSpPr>
          <p:nvPr/>
        </p:nvSpPr>
        <p:spPr bwMode="auto">
          <a:xfrm>
            <a:off x="2857814" y="289776"/>
            <a:ext cx="6021899" cy="1236371"/>
          </a:xfrm>
          <a:prstGeom prst="rect">
            <a:avLst/>
          </a:prstGeom>
          <a:noFill/>
          <a:ln w="12700">
            <a:noFill/>
            <a:miter lim="800000"/>
            <a:headEnd/>
            <a:tailEnd/>
          </a:ln>
          <a:effectLst/>
        </p:spPr>
        <p:txBody>
          <a:bodyPr lIns="90476" tIns="44444" rIns="90476" bIns="44444" anchor="ctr">
            <a:prstTxWarp prst="textNoShape">
              <a:avLst/>
            </a:prstTxWarp>
          </a:bodyPr>
          <a:lstStyle/>
          <a:p>
            <a:pPr>
              <a:defRPr/>
            </a:pPr>
            <a:r>
              <a:rPr lang="zh-HK" altLang="en-US" sz="4000" b="1" dirty="0">
                <a:solidFill>
                  <a:srgbClr val="FFFFFF"/>
                </a:solidFill>
                <a:ea typeface="Apple LiGothic" pitchFamily="2" charset="-120"/>
              </a:rPr>
              <a:t>產品</a:t>
            </a:r>
            <a:r>
              <a:rPr lang="zh-TW" altLang="en-US" sz="4000" b="1" dirty="0">
                <a:solidFill>
                  <a:srgbClr val="FFFFFF"/>
                </a:solidFill>
                <a:ea typeface="Apple LiGothic" pitchFamily="2" charset="-120"/>
              </a:rPr>
              <a:t>及</a:t>
            </a:r>
            <a:r>
              <a:rPr lang="zh-HK" altLang="en-US" sz="4000" b="1" dirty="0">
                <a:solidFill>
                  <a:srgbClr val="FFFFFF"/>
                </a:solidFill>
                <a:ea typeface="Apple LiGothic" pitchFamily="2" charset="-120"/>
              </a:rPr>
              <a:t>服務</a:t>
            </a:r>
            <a:endParaRPr lang="en-US" altLang="zh-HK" sz="4000" b="1" dirty="0">
              <a:solidFill>
                <a:srgbClr val="FFFFFF"/>
              </a:solidFill>
              <a:ea typeface="Apple LiGothic" pitchFamily="2" charset="-120"/>
            </a:endParaRPr>
          </a:p>
          <a:p>
            <a:pPr>
              <a:defRPr/>
            </a:pPr>
            <a:r>
              <a:rPr lang="en-US" sz="3000" b="1" dirty="0" smtClean="0">
                <a:solidFill>
                  <a:srgbClr val="FFFFFF"/>
                </a:solidFill>
                <a:cs typeface="Calibri"/>
              </a:rPr>
              <a:t>Products </a:t>
            </a:r>
            <a:r>
              <a:rPr lang="en-US" sz="3000" b="1" dirty="0">
                <a:solidFill>
                  <a:srgbClr val="FFFFFF"/>
                </a:solidFill>
                <a:cs typeface="Calibri"/>
              </a:rPr>
              <a:t>&amp; Services</a:t>
            </a:r>
            <a:endParaRPr lang="zh-HK" altLang="en-US" sz="3000" b="1" dirty="0">
              <a:solidFill>
                <a:srgbClr val="FFFFFF"/>
              </a:solidFill>
              <a:ea typeface="SimSun" pitchFamily="18" charset="0"/>
            </a:endParaRPr>
          </a:p>
          <a:p>
            <a:pPr>
              <a:defRPr/>
            </a:pPr>
            <a:endParaRPr lang="en-US" sz="3800" b="1" dirty="0">
              <a:solidFill>
                <a:srgbClr val="161616"/>
              </a:solidFill>
            </a:endParaRPr>
          </a:p>
        </p:txBody>
      </p:sp>
    </p:spTree>
    <p:extLst>
      <p:ext uri="{BB962C8B-B14F-4D97-AF65-F5344CB8AC3E}">
        <p14:creationId xmlns:p14="http://schemas.microsoft.com/office/powerpoint/2010/main" val="220215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ChangeArrowheads="1"/>
          </p:cNvSpPr>
          <p:nvPr/>
        </p:nvSpPr>
        <p:spPr bwMode="auto">
          <a:xfrm>
            <a:off x="2728205" y="1460880"/>
            <a:ext cx="6415794" cy="2677656"/>
          </a:xfrm>
          <a:prstGeom prst="rect">
            <a:avLst/>
          </a:prstGeom>
          <a:noFill/>
          <a:ln w="9525">
            <a:noFill/>
            <a:miter lim="800000"/>
            <a:headEnd/>
            <a:tailEnd/>
          </a:ln>
          <a:effectLst/>
        </p:spPr>
        <p:txBody>
          <a:bodyPr wrap="square" lIns="68589" tIns="34295" rIns="68589" bIns="34295">
            <a:prstTxWarp prst="textNoShape">
              <a:avLst/>
            </a:prstTxWarp>
            <a:spAutoFit/>
          </a:bodyPr>
          <a:lstStyle/>
          <a:p>
            <a:pPr algn="ctr">
              <a:defRPr/>
            </a:pPr>
            <a:r>
              <a:rPr lang="zh-HK" altLang="en-US" sz="4700" b="1" dirty="0">
                <a:solidFill>
                  <a:srgbClr val="FFFFFF"/>
                </a:solidFill>
                <a:ea typeface="Apple LiGothic" pitchFamily="2" charset="-120"/>
              </a:rPr>
              <a:t>產品</a:t>
            </a:r>
          </a:p>
          <a:p>
            <a:pPr algn="ctr">
              <a:defRPr/>
            </a:pPr>
            <a:r>
              <a:rPr lang="zh-HK" altLang="en-US" sz="4700" b="1" dirty="0">
                <a:solidFill>
                  <a:srgbClr val="FFFFFF"/>
                </a:solidFill>
                <a:ea typeface="Apple LiGothic" pitchFamily="2" charset="-120"/>
              </a:rPr>
              <a:t>非常有限！</a:t>
            </a:r>
            <a:endParaRPr lang="en-US" altLang="zh-HK" sz="4700" b="1" dirty="0">
              <a:solidFill>
                <a:srgbClr val="FFFFFF"/>
              </a:solidFill>
              <a:ea typeface="Apple LiGothic" pitchFamily="2" charset="-120"/>
            </a:endParaRPr>
          </a:p>
          <a:p>
            <a:pPr algn="ctr">
              <a:defRPr/>
            </a:pPr>
            <a:r>
              <a:rPr lang="en-US" sz="3800" b="1" dirty="0">
                <a:solidFill>
                  <a:srgbClr val="FFFFFF"/>
                </a:solidFill>
                <a:ea typeface="Apple LiGothic" pitchFamily="2" charset="-120"/>
              </a:rPr>
              <a:t>PRODUCTS</a:t>
            </a:r>
          </a:p>
          <a:p>
            <a:pPr algn="ctr">
              <a:defRPr/>
            </a:pPr>
            <a:r>
              <a:rPr lang="en-US" sz="3800" b="1" dirty="0">
                <a:solidFill>
                  <a:srgbClr val="FFFFFF"/>
                </a:solidFill>
                <a:ea typeface="Apple LiGothic" pitchFamily="2" charset="-120"/>
              </a:rPr>
              <a:t>WERE VERY LIMITED!</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6" name="Rectangle 2"/>
          <p:cNvSpPr>
            <a:spLocks noChangeArrowheads="1"/>
          </p:cNvSpPr>
          <p:nvPr/>
        </p:nvSpPr>
        <p:spPr bwMode="auto">
          <a:xfrm>
            <a:off x="2857814" y="289776"/>
            <a:ext cx="6021899" cy="1236371"/>
          </a:xfrm>
          <a:prstGeom prst="rect">
            <a:avLst/>
          </a:prstGeom>
          <a:noFill/>
          <a:ln w="12700">
            <a:noFill/>
            <a:miter lim="800000"/>
            <a:headEnd/>
            <a:tailEnd/>
          </a:ln>
          <a:effectLst/>
        </p:spPr>
        <p:txBody>
          <a:bodyPr lIns="90476" tIns="44444" rIns="90476" bIns="44444" anchor="ctr">
            <a:prstTxWarp prst="textNoShape">
              <a:avLst/>
            </a:prstTxWarp>
          </a:bodyPr>
          <a:lstStyle/>
          <a:p>
            <a:pPr>
              <a:defRPr/>
            </a:pPr>
            <a:r>
              <a:rPr lang="zh-HK" altLang="en-US" sz="4000" b="1" dirty="0">
                <a:solidFill>
                  <a:srgbClr val="FFFFFF"/>
                </a:solidFill>
                <a:ea typeface="Apple LiGothic" pitchFamily="2" charset="-120"/>
              </a:rPr>
              <a:t>產品</a:t>
            </a:r>
            <a:r>
              <a:rPr lang="zh-TW" altLang="en-US" sz="4000" b="1" dirty="0">
                <a:solidFill>
                  <a:srgbClr val="FFFFFF"/>
                </a:solidFill>
                <a:ea typeface="Apple LiGothic" pitchFamily="2" charset="-120"/>
              </a:rPr>
              <a:t>及</a:t>
            </a:r>
            <a:r>
              <a:rPr lang="zh-HK" altLang="en-US" sz="4000" b="1" dirty="0">
                <a:solidFill>
                  <a:srgbClr val="FFFFFF"/>
                </a:solidFill>
                <a:ea typeface="Apple LiGothic" pitchFamily="2" charset="-120"/>
              </a:rPr>
              <a:t>服務</a:t>
            </a:r>
            <a:endParaRPr lang="en-US" altLang="zh-HK" sz="4000" b="1" dirty="0">
              <a:solidFill>
                <a:srgbClr val="FFFFFF"/>
              </a:solidFill>
              <a:ea typeface="Apple LiGothic" pitchFamily="2" charset="-120"/>
            </a:endParaRPr>
          </a:p>
          <a:p>
            <a:pPr>
              <a:defRPr/>
            </a:pPr>
            <a:r>
              <a:rPr lang="en-US" sz="3000" b="1" dirty="0" smtClean="0">
                <a:solidFill>
                  <a:srgbClr val="FFFFFF"/>
                </a:solidFill>
                <a:ea typeface="Apple LiGothic" pitchFamily="2" charset="-120"/>
                <a:cs typeface="Calibri"/>
              </a:rPr>
              <a:t>Products </a:t>
            </a:r>
            <a:r>
              <a:rPr lang="en-US" sz="3000" b="1" dirty="0">
                <a:solidFill>
                  <a:srgbClr val="FFFFFF"/>
                </a:solidFill>
                <a:ea typeface="Apple LiGothic" pitchFamily="2" charset="-120"/>
                <a:cs typeface="Calibri"/>
              </a:rPr>
              <a:t>&amp; Services</a:t>
            </a:r>
            <a:endParaRPr lang="zh-HK" altLang="en-US" sz="3000" b="1" dirty="0">
              <a:solidFill>
                <a:srgbClr val="FFFFFF"/>
              </a:solidFill>
              <a:ea typeface="Apple LiGothic" pitchFamily="2" charset="-120"/>
            </a:endParaRPr>
          </a:p>
          <a:p>
            <a:pPr>
              <a:defRPr/>
            </a:pPr>
            <a:endParaRPr lang="en-US" sz="3800" b="1" dirty="0">
              <a:solidFill>
                <a:srgbClr val="161616"/>
              </a:solidFill>
              <a:ea typeface="Apple LiGothic" pitchFamily="2" charset="-120"/>
            </a:endParaRPr>
          </a:p>
        </p:txBody>
      </p:sp>
    </p:spTree>
    <p:extLst>
      <p:ext uri="{BB962C8B-B14F-4D97-AF65-F5344CB8AC3E}">
        <p14:creationId xmlns:p14="http://schemas.microsoft.com/office/powerpoint/2010/main" val="3159811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k11"/>
          <p:cNvPicPr>
            <a:picLocks noChangeAspect="1" noChangeArrowheads="1"/>
          </p:cNvPicPr>
          <p:nvPr/>
        </p:nvPicPr>
        <p:blipFill>
          <a:blip r:embed="rId2" cstate="print"/>
          <a:srcRect l="2075" t="2486" r="2831" b="30748"/>
          <a:stretch>
            <a:fillRect/>
          </a:stretch>
        </p:blipFill>
        <p:spPr bwMode="auto">
          <a:xfrm>
            <a:off x="3930427" y="1685868"/>
            <a:ext cx="4399132" cy="2987718"/>
          </a:xfrm>
          <a:prstGeom prst="rect">
            <a:avLst/>
          </a:prstGeom>
          <a:noFill/>
          <a:ln w="28575">
            <a:solidFill>
              <a:schemeClr val="tx1"/>
            </a:solidFill>
            <a:miter lim="800000"/>
            <a:headEnd/>
            <a:tailEnd/>
          </a:ln>
        </p:spPr>
      </p:pic>
      <p:sp>
        <p:nvSpPr>
          <p:cNvPr id="5" name="Rectangle 2"/>
          <p:cNvSpPr>
            <a:spLocks noChangeArrowheads="1"/>
          </p:cNvSpPr>
          <p:nvPr/>
        </p:nvSpPr>
        <p:spPr bwMode="auto">
          <a:xfrm>
            <a:off x="2720366" y="458812"/>
            <a:ext cx="6423634" cy="1284668"/>
          </a:xfrm>
          <a:prstGeom prst="rect">
            <a:avLst/>
          </a:prstGeom>
          <a:noFill/>
          <a:ln w="12700">
            <a:noFill/>
            <a:miter lim="800000"/>
            <a:headEnd/>
            <a:tailEnd/>
          </a:ln>
          <a:effectLst/>
        </p:spPr>
        <p:txBody>
          <a:bodyPr lIns="90476" tIns="44444" rIns="90476" bIns="44444" anchor="ctr">
            <a:prstTxWarp prst="textNoShape">
              <a:avLst/>
            </a:prstTxWarp>
          </a:bodyPr>
          <a:lstStyle/>
          <a:p>
            <a:pPr>
              <a:defRPr/>
            </a:pPr>
            <a:endParaRPr lang="en-US" altLang="zh-HK" sz="5300" b="1" dirty="0">
              <a:solidFill>
                <a:srgbClr val="FFFFFF"/>
              </a:solidFill>
              <a:ea typeface="Apple LiGothic" pitchFamily="2" charset="-120"/>
            </a:endParaRPr>
          </a:p>
          <a:p>
            <a:pPr>
              <a:defRPr/>
            </a:pPr>
            <a:r>
              <a:rPr lang="zh-TW" altLang="en-US" sz="4900" dirty="0" smtClean="0">
                <a:solidFill>
                  <a:srgbClr val="FFFFFF"/>
                </a:solidFill>
                <a:ea typeface="Apple LiGothic" pitchFamily="2" charset="-120"/>
              </a:rPr>
              <a:t>建立</a:t>
            </a:r>
            <a:r>
              <a:rPr lang="zh-HK" altLang="en-US" sz="4900" dirty="0" smtClean="0">
                <a:solidFill>
                  <a:srgbClr val="FFFFFF"/>
                </a:solidFill>
                <a:ea typeface="Apple LiGothic" pitchFamily="2" charset="-120"/>
              </a:rPr>
              <a:t>動</a:t>
            </a:r>
            <a:r>
              <a:rPr lang="zh-TW" altLang="en-US" sz="4900" dirty="0" smtClean="0">
                <a:solidFill>
                  <a:srgbClr val="FFFFFF"/>
                </a:solidFill>
                <a:ea typeface="Apple LiGothic" pitchFamily="2" charset="-120"/>
              </a:rPr>
              <a:t>力</a:t>
            </a:r>
            <a:endParaRPr lang="en-US" altLang="zh-HK" sz="4900" dirty="0">
              <a:solidFill>
                <a:srgbClr val="FFFFFF"/>
              </a:solidFill>
              <a:ea typeface="Apple LiGothic" pitchFamily="2" charset="-120"/>
            </a:endParaRPr>
          </a:p>
          <a:p>
            <a:pPr>
              <a:defRPr/>
            </a:pPr>
            <a:r>
              <a:rPr lang="en-US" sz="3800" b="1" dirty="0">
                <a:solidFill>
                  <a:srgbClr val="FFFFFF"/>
                </a:solidFill>
                <a:ea typeface="Apple LiGothic" pitchFamily="2" charset="-120"/>
                <a:cs typeface="Calibri"/>
              </a:rPr>
              <a:t>Building Momentum</a:t>
            </a:r>
          </a:p>
          <a:p>
            <a:pPr>
              <a:defRPr/>
            </a:pPr>
            <a:endParaRPr lang="zh-HK" altLang="en-US" sz="5300" b="1" dirty="0">
              <a:solidFill>
                <a:srgbClr val="FFFFFF"/>
              </a:solidFill>
              <a:ea typeface="Apple LiGothic" pitchFamily="2" charset="-120"/>
            </a:endParaRPr>
          </a:p>
          <a:p>
            <a:pPr>
              <a:defRPr/>
            </a:pPr>
            <a:endParaRPr lang="en-US" sz="4800" b="1" dirty="0">
              <a:solidFill>
                <a:srgbClr val="161616"/>
              </a:solidFill>
              <a:ea typeface="Apple LiGothic" pitchFamily="2" charset="-12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Tree>
    <p:extLst>
      <p:ext uri="{BB962C8B-B14F-4D97-AF65-F5344CB8AC3E}">
        <p14:creationId xmlns:p14="http://schemas.microsoft.com/office/powerpoint/2010/main" val="2047751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ChangeArrowheads="1"/>
          </p:cNvSpPr>
          <p:nvPr/>
        </p:nvSpPr>
        <p:spPr bwMode="auto">
          <a:xfrm>
            <a:off x="2720367" y="4053646"/>
            <a:ext cx="6423634" cy="807674"/>
          </a:xfrm>
          <a:prstGeom prst="rect">
            <a:avLst/>
          </a:prstGeom>
          <a:noFill/>
          <a:ln w="9525">
            <a:noFill/>
            <a:miter lim="800000"/>
            <a:headEnd/>
            <a:tailEnd/>
          </a:ln>
          <a:effectLst/>
        </p:spPr>
        <p:txBody>
          <a:bodyPr wrap="square" lIns="68589" tIns="34295" rIns="68589" bIns="34295">
            <a:prstTxWarp prst="textNoShape">
              <a:avLst/>
            </a:prstTxWarp>
            <a:spAutoFit/>
          </a:bodyPr>
          <a:lstStyle/>
          <a:p>
            <a:pPr algn="ctr">
              <a:defRPr/>
            </a:pPr>
            <a:r>
              <a:rPr lang="zh-HK" altLang="en-US" sz="4700" b="1" dirty="0">
                <a:solidFill>
                  <a:srgbClr val="FFFFFF"/>
                </a:solidFill>
                <a:ea typeface="Apple LiGothic" pitchFamily="2" charset="-120"/>
              </a:rPr>
              <a:t>新產品</a:t>
            </a:r>
            <a:r>
              <a:rPr lang="en-US" altLang="zh-HK" sz="4700" b="1" dirty="0">
                <a:solidFill>
                  <a:srgbClr val="FFFFFF"/>
                </a:solidFill>
                <a:ea typeface="Apple LiGothic" pitchFamily="2" charset="-120"/>
              </a:rPr>
              <a:t>-Isotonix</a:t>
            </a:r>
          </a:p>
        </p:txBody>
      </p:sp>
      <p:pic>
        <p:nvPicPr>
          <p:cNvPr id="5" name="Picture 5" descr="IsoFam"/>
          <p:cNvPicPr>
            <a:picLocks noChangeAspect="1" noChangeArrowheads="1"/>
          </p:cNvPicPr>
          <p:nvPr/>
        </p:nvPicPr>
        <p:blipFill>
          <a:blip r:embed="rId2" cstate="print">
            <a:lum bright="4000" contrast="56000"/>
            <a:grayscl/>
          </a:blip>
          <a:srcRect l="58900" t="6667" r="1601" b="53926"/>
          <a:stretch>
            <a:fillRect/>
          </a:stretch>
        </p:blipFill>
        <p:spPr bwMode="auto">
          <a:xfrm>
            <a:off x="3153762" y="1359303"/>
            <a:ext cx="5451475" cy="2755580"/>
          </a:xfrm>
          <a:prstGeom prst="rect">
            <a:avLst/>
          </a:prstGeom>
          <a:noFill/>
          <a:ln w="28575">
            <a:solidFill>
              <a:srgbClr val="000000"/>
            </a:solidFill>
            <a:miter lim="800000"/>
            <a:headEnd/>
            <a:tailEnd/>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7" name="Rectangle 2"/>
          <p:cNvSpPr>
            <a:spLocks noChangeArrowheads="1"/>
          </p:cNvSpPr>
          <p:nvPr/>
        </p:nvSpPr>
        <p:spPr bwMode="auto">
          <a:xfrm>
            <a:off x="2798371" y="72442"/>
            <a:ext cx="4844011" cy="1284668"/>
          </a:xfrm>
          <a:prstGeom prst="rect">
            <a:avLst/>
          </a:prstGeom>
          <a:noFill/>
          <a:ln w="12700">
            <a:noFill/>
            <a:miter lim="800000"/>
            <a:headEnd/>
            <a:tailEnd/>
          </a:ln>
          <a:effectLst/>
        </p:spPr>
        <p:txBody>
          <a:bodyPr lIns="90476" tIns="44444" rIns="90476" bIns="44444" anchor="ctr">
            <a:prstTxWarp prst="textNoShape">
              <a:avLst/>
            </a:prstTxWarp>
          </a:bodyPr>
          <a:lstStyle/>
          <a:p>
            <a:pPr>
              <a:defRPr/>
            </a:pPr>
            <a:endParaRPr lang="en-US" altLang="zh-HK" sz="5300" b="1" dirty="0">
              <a:solidFill>
                <a:srgbClr val="FFFFFF"/>
              </a:solidFill>
              <a:ea typeface="Apple LiGothic" pitchFamily="2" charset="-120"/>
            </a:endParaRPr>
          </a:p>
          <a:p>
            <a:pPr>
              <a:defRPr/>
            </a:pPr>
            <a:r>
              <a:rPr lang="zh-TW" altLang="en-US" sz="4800" dirty="0">
                <a:solidFill>
                  <a:srgbClr val="FFFFFF"/>
                </a:solidFill>
                <a:ea typeface="Apple LiGothic" pitchFamily="2" charset="-120"/>
              </a:rPr>
              <a:t>建立</a:t>
            </a:r>
            <a:r>
              <a:rPr lang="zh-HK" altLang="en-US" sz="4800" dirty="0">
                <a:solidFill>
                  <a:srgbClr val="FFFFFF"/>
                </a:solidFill>
                <a:ea typeface="Apple LiGothic" pitchFamily="2" charset="-120"/>
              </a:rPr>
              <a:t>動</a:t>
            </a:r>
            <a:r>
              <a:rPr lang="zh-TW" altLang="en-US" sz="4800" dirty="0">
                <a:solidFill>
                  <a:srgbClr val="FFFFFF"/>
                </a:solidFill>
                <a:ea typeface="Apple LiGothic" pitchFamily="2" charset="-120"/>
              </a:rPr>
              <a:t>力</a:t>
            </a:r>
            <a:endParaRPr lang="en-US" altLang="zh-HK" sz="4800" dirty="0">
              <a:solidFill>
                <a:srgbClr val="FFFFFF"/>
              </a:solidFill>
              <a:ea typeface="Apple LiGothic" pitchFamily="2" charset="-120"/>
            </a:endParaRPr>
          </a:p>
          <a:p>
            <a:pPr>
              <a:defRPr/>
            </a:pPr>
            <a:r>
              <a:rPr lang="en-US" sz="3400" b="1" dirty="0" smtClean="0">
                <a:solidFill>
                  <a:srgbClr val="FFFFFF"/>
                </a:solidFill>
                <a:ea typeface="Apple LiGothic" pitchFamily="2" charset="-120"/>
                <a:cs typeface="Calibri"/>
              </a:rPr>
              <a:t>Building </a:t>
            </a:r>
            <a:r>
              <a:rPr lang="en-US" sz="3400" b="1" dirty="0">
                <a:solidFill>
                  <a:srgbClr val="FFFFFF"/>
                </a:solidFill>
                <a:ea typeface="Apple LiGothic" pitchFamily="2" charset="-120"/>
                <a:cs typeface="Calibri"/>
              </a:rPr>
              <a:t>Momentum</a:t>
            </a:r>
            <a:endParaRPr lang="zh-HK" altLang="en-US" sz="3400" b="1" dirty="0">
              <a:solidFill>
                <a:srgbClr val="FFFFFF"/>
              </a:solidFill>
              <a:ea typeface="Apple LiGothic" pitchFamily="2" charset="-120"/>
            </a:endParaRPr>
          </a:p>
          <a:p>
            <a:pPr>
              <a:defRPr/>
            </a:pPr>
            <a:endParaRPr lang="en-US" sz="4800" b="1" dirty="0">
              <a:solidFill>
                <a:srgbClr val="161616"/>
              </a:solidFill>
              <a:ea typeface="Apple LiGothic" pitchFamily="2" charset="-120"/>
            </a:endParaRPr>
          </a:p>
        </p:txBody>
      </p:sp>
    </p:spTree>
    <p:extLst>
      <p:ext uri="{BB962C8B-B14F-4D97-AF65-F5344CB8AC3E}">
        <p14:creationId xmlns:p14="http://schemas.microsoft.com/office/powerpoint/2010/main" val="200296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t="3390" r="4150" b="4123"/>
          <a:stretch/>
        </p:blipFill>
        <p:spPr bwMode="auto">
          <a:xfrm>
            <a:off x="3048001" y="229211"/>
            <a:ext cx="2770909" cy="4667766"/>
          </a:xfrm>
          <a:prstGeom prst="rect">
            <a:avLst/>
          </a:prstGeom>
          <a:noFill/>
          <a:ln>
            <a:noFill/>
          </a:ln>
          <a:effectLst>
            <a:outerShdw blurRad="107950" dist="12700" dir="5400000" algn="ctr">
              <a:srgbClr val="000000"/>
            </a:outerShdw>
            <a:softEdge rad="31750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Tree>
    <p:extLst>
      <p:ext uri="{BB962C8B-B14F-4D97-AF65-F5344CB8AC3E}">
        <p14:creationId xmlns:p14="http://schemas.microsoft.com/office/powerpoint/2010/main" val="4236299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155" r="13273"/>
          <a:stretch/>
        </p:blipFill>
        <p:spPr bwMode="auto">
          <a:xfrm>
            <a:off x="268432" y="229210"/>
            <a:ext cx="4379768" cy="4583276"/>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29210"/>
            <a:ext cx="4501068" cy="4583276"/>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84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bwMode="auto">
          <a:xfrm>
            <a:off x="2556830" y="676141"/>
            <a:ext cx="3529311" cy="3728434"/>
          </a:xfrm>
          <a:prstGeom prst="rect">
            <a:avLst/>
          </a:prstGeom>
          <a:noFill/>
          <a:ln w="9525">
            <a:noFill/>
            <a:miter lim="800000"/>
            <a:headEnd/>
            <a:tailEnd/>
          </a:ln>
          <a:effectLst>
            <a:outerShdw algn="ctr" rotWithShape="0">
              <a:srgbClr val="808080">
                <a:alpha val="75000"/>
              </a:srgbClr>
            </a:outerShdw>
          </a:effectLst>
        </p:spPr>
        <p:txBody>
          <a:bodyPr anchor="ctr">
            <a:normAutofit/>
          </a:bodyPr>
          <a:lstStyle/>
          <a:p>
            <a:pPr>
              <a:lnSpc>
                <a:spcPct val="140000"/>
              </a:lnSpc>
              <a:spcBef>
                <a:spcPts val="0"/>
              </a:spcBef>
            </a:pPr>
            <a:r>
              <a:rPr lang="zh-HK" altLang="en-US" sz="2100" dirty="0">
                <a:ea typeface="Apple LiGothic" pitchFamily="2" charset="-120"/>
              </a:rPr>
              <a:t>介紹計劃只能在紙上作業</a:t>
            </a:r>
          </a:p>
          <a:p>
            <a:pPr>
              <a:lnSpc>
                <a:spcPct val="140000"/>
              </a:lnSpc>
              <a:spcBef>
                <a:spcPts val="0"/>
              </a:spcBef>
            </a:pPr>
            <a:r>
              <a:rPr lang="zh-HK" altLang="en-US" sz="2100" dirty="0">
                <a:ea typeface="Apple LiGothic" pitchFamily="2" charset="-120"/>
              </a:rPr>
              <a:t>沒有美安事業說明圖冊</a:t>
            </a:r>
          </a:p>
          <a:p>
            <a:pPr>
              <a:lnSpc>
                <a:spcPct val="140000"/>
              </a:lnSpc>
              <a:spcBef>
                <a:spcPts val="0"/>
              </a:spcBef>
            </a:pPr>
            <a:r>
              <a:rPr lang="zh-HK" altLang="en-US" sz="2100" dirty="0">
                <a:ea typeface="Apple LiGothic" pitchFamily="2" charset="-120"/>
              </a:rPr>
              <a:t>沒有會議聯盟系統</a:t>
            </a:r>
          </a:p>
          <a:p>
            <a:pPr>
              <a:lnSpc>
                <a:spcPct val="140000"/>
              </a:lnSpc>
              <a:spcBef>
                <a:spcPts val="0"/>
              </a:spcBef>
            </a:pPr>
            <a:r>
              <a:rPr lang="zh-HK" altLang="en-US" sz="2100" dirty="0">
                <a:ea typeface="Apple LiGothic" pitchFamily="2" charset="-120"/>
              </a:rPr>
              <a:t>只郵寄紙本表格</a:t>
            </a:r>
          </a:p>
          <a:p>
            <a:pPr>
              <a:lnSpc>
                <a:spcPct val="140000"/>
              </a:lnSpc>
              <a:spcBef>
                <a:spcPts val="0"/>
              </a:spcBef>
            </a:pPr>
            <a:r>
              <a:rPr lang="zh-HK" altLang="en-US" sz="2100" dirty="0">
                <a:ea typeface="Apple LiGothic" pitchFamily="2" charset="-120"/>
              </a:rPr>
              <a:t>紙本收據</a:t>
            </a:r>
          </a:p>
          <a:p>
            <a:pPr>
              <a:lnSpc>
                <a:spcPct val="140000"/>
              </a:lnSpc>
              <a:spcBef>
                <a:spcPts val="0"/>
              </a:spcBef>
            </a:pPr>
            <a:r>
              <a:rPr lang="zh-HK" altLang="en-US" sz="2100" dirty="0">
                <a:ea typeface="Apple LiGothic" pitchFamily="2" charset="-120"/>
              </a:rPr>
              <a:t>沒有</a:t>
            </a:r>
            <a:r>
              <a:rPr lang="en-US" sz="2100" kern="0" dirty="0">
                <a:ea typeface="Apple LiGothic" pitchFamily="2" charset="-120"/>
                <a:cs typeface="Calibri"/>
              </a:rPr>
              <a:t>SHOP.COM</a:t>
            </a:r>
            <a:r>
              <a:rPr lang="zh-HK" altLang="en-US" sz="2100" dirty="0">
                <a:ea typeface="Apple LiGothic" pitchFamily="2" charset="-120"/>
              </a:rPr>
              <a:t>網站 </a:t>
            </a:r>
            <a:r>
              <a:rPr lang="en-US" altLang="zh-HK" sz="2100" dirty="0">
                <a:ea typeface="Apple LiGothic" pitchFamily="2" charset="-120"/>
              </a:rPr>
              <a:t>(</a:t>
            </a:r>
            <a:r>
              <a:rPr lang="zh-HK" altLang="en-US" sz="2100" dirty="0">
                <a:ea typeface="Apple LiGothic" pitchFamily="2" charset="-120"/>
              </a:rPr>
              <a:t>入門網站 </a:t>
            </a:r>
            <a:r>
              <a:rPr lang="en-US" altLang="zh-HK" sz="2100" dirty="0" smtClean="0">
                <a:solidFill>
                  <a:schemeClr val="bg1"/>
                </a:solidFill>
                <a:ea typeface="Apple LiGothic" pitchFamily="2" charset="-120"/>
              </a:rPr>
              <a:t>HK$</a:t>
            </a:r>
            <a:r>
              <a:rPr lang="en-US" altLang="zh-TW" sz="2100" dirty="0" smtClean="0">
                <a:solidFill>
                  <a:schemeClr val="bg1"/>
                </a:solidFill>
                <a:ea typeface="Apple LiGothic" pitchFamily="2" charset="-120"/>
              </a:rPr>
              <a:t>790</a:t>
            </a:r>
            <a:r>
              <a:rPr lang="en-US" altLang="zh-HK" sz="2100" dirty="0" smtClean="0">
                <a:ea typeface="Apple LiGothic" pitchFamily="2" charset="-120"/>
              </a:rPr>
              <a:t>)</a:t>
            </a:r>
            <a:endParaRPr lang="en-US" altLang="zh-HK" sz="2100" dirty="0">
              <a:ea typeface="Apple LiGothic" pitchFamily="2" charset="-120"/>
            </a:endParaRPr>
          </a:p>
        </p:txBody>
      </p:sp>
      <p:sp>
        <p:nvSpPr>
          <p:cNvPr id="3" name="TextBox 2"/>
          <p:cNvSpPr txBox="1"/>
          <p:nvPr/>
        </p:nvSpPr>
        <p:spPr>
          <a:xfrm>
            <a:off x="2720366" y="131800"/>
            <a:ext cx="1588739" cy="684659"/>
          </a:xfrm>
          <a:prstGeom prst="rect">
            <a:avLst/>
          </a:prstGeom>
          <a:noFill/>
        </p:spPr>
        <p:txBody>
          <a:bodyPr wrap="square" lIns="68589" tIns="34295" rIns="68589" bIns="34295" rtlCol="0">
            <a:spAutoFit/>
          </a:bodyPr>
          <a:lstStyle/>
          <a:p>
            <a:r>
              <a:rPr lang="zh-HK" altLang="en-US" sz="4000" b="1" dirty="0">
                <a:solidFill>
                  <a:srgbClr val="FFFFFF"/>
                </a:solidFill>
                <a:ea typeface="Apple LiGothic" pitchFamily="2" charset="-120"/>
              </a:rPr>
              <a:t>當時</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6" name="Content Placeholder 6"/>
          <p:cNvSpPr txBox="1">
            <a:spLocks/>
          </p:cNvSpPr>
          <p:nvPr/>
        </p:nvSpPr>
        <p:spPr bwMode="auto">
          <a:xfrm>
            <a:off x="6086141" y="790083"/>
            <a:ext cx="3057860" cy="3508241"/>
          </a:xfrm>
          <a:prstGeom prst="rect">
            <a:avLst/>
          </a:prstGeom>
          <a:noFill/>
          <a:ln w="9525">
            <a:noFill/>
            <a:miter lim="800000"/>
            <a:headEnd/>
            <a:tailEnd/>
          </a:ln>
          <a:effectLst>
            <a:outerShdw algn="ctr" rotWithShape="0">
              <a:srgbClr val="808080">
                <a:alpha val="75000"/>
              </a:srgbClr>
            </a:outerShdw>
          </a:effectLst>
        </p:spPr>
        <p:txBody>
          <a:bodyPr vert="horz" lIns="68589" tIns="34295" rIns="68589" bIns="34295" rtlCol="0" anchor="ctr">
            <a:normAutofit fontScale="92500" lnSpcReduction="10000"/>
          </a:bodyPr>
          <a:lstStyle>
            <a:lvl1pPr marL="304724" indent="-304724" algn="l" defTabSz="609448" rtl="0" eaLnBrk="1" latinLnBrk="0" hangingPunct="1">
              <a:spcBef>
                <a:spcPct val="20000"/>
              </a:spcBef>
              <a:buFont typeface="Arial"/>
              <a:buChar char="•"/>
              <a:defRPr sz="3466" kern="1200">
                <a:solidFill>
                  <a:srgbClr val="FFFFFF"/>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rgbClr val="FFFFFF"/>
                </a:solidFill>
                <a:latin typeface="+mn-lt"/>
                <a:ea typeface="+mn-ea"/>
                <a:cs typeface="+mn-cs"/>
              </a:defRPr>
            </a:lvl2pPr>
            <a:lvl3pPr marL="1828343" indent="-609448" algn="l" defTabSz="609448" rtl="0" eaLnBrk="1" latinLnBrk="0" hangingPunct="1">
              <a:spcBef>
                <a:spcPct val="20000"/>
              </a:spcBef>
              <a:buFont typeface="+mj-lt"/>
              <a:buAutoNum type="arabicPeriod"/>
              <a:defRPr sz="2933" kern="1200">
                <a:solidFill>
                  <a:srgbClr val="FFFFFF"/>
                </a:solidFill>
                <a:latin typeface="+mn-lt"/>
                <a:ea typeface="+mn-ea"/>
                <a:cs typeface="+mn-cs"/>
              </a:defRPr>
            </a:lvl3pPr>
            <a:lvl4pPr marL="2437790" indent="-609448" algn="l" defTabSz="609448" rtl="0" eaLnBrk="1" latinLnBrk="0" hangingPunct="1">
              <a:spcBef>
                <a:spcPct val="20000"/>
              </a:spcBef>
              <a:buFont typeface="+mj-lt"/>
              <a:buAutoNum type="alphaLcParenR"/>
              <a:defRPr sz="2666" kern="1200">
                <a:solidFill>
                  <a:srgbClr val="FFFFFF"/>
                </a:solidFill>
                <a:latin typeface="+mn-lt"/>
                <a:ea typeface="+mn-ea"/>
                <a:cs typeface="+mn-cs"/>
              </a:defRPr>
            </a:lvl4pPr>
            <a:lvl5pPr marL="2971057" indent="-533267" algn="l" defTabSz="609448" rtl="0" eaLnBrk="1" latinLnBrk="0" hangingPunct="1">
              <a:spcBef>
                <a:spcPct val="20000"/>
              </a:spcBef>
              <a:buFont typeface="+mj-lt"/>
              <a:buAutoNum type="romanUcPeriod"/>
              <a:defRPr sz="2399" kern="1200">
                <a:solidFill>
                  <a:srgbClr val="FFFFFF"/>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lnSpc>
                <a:spcPct val="140000"/>
              </a:lnSpc>
              <a:spcBef>
                <a:spcPts val="0"/>
              </a:spcBef>
            </a:pPr>
            <a:r>
              <a:rPr lang="en-US" sz="2300" kern="0" dirty="0">
                <a:ea typeface="Apple LiGothic" pitchFamily="2" charset="-120"/>
                <a:cs typeface="Calibri"/>
              </a:rPr>
              <a:t>Draw Plan Out</a:t>
            </a:r>
          </a:p>
          <a:p>
            <a:pPr>
              <a:lnSpc>
                <a:spcPct val="140000"/>
              </a:lnSpc>
              <a:spcBef>
                <a:spcPts val="0"/>
              </a:spcBef>
            </a:pPr>
            <a:r>
              <a:rPr lang="en-US" sz="2300" kern="0" dirty="0">
                <a:ea typeface="Apple LiGothic" pitchFamily="2" charset="-120"/>
                <a:cs typeface="Calibri"/>
              </a:rPr>
              <a:t>No Flipchart</a:t>
            </a:r>
          </a:p>
          <a:p>
            <a:pPr>
              <a:lnSpc>
                <a:spcPct val="140000"/>
              </a:lnSpc>
              <a:spcBef>
                <a:spcPts val="0"/>
              </a:spcBef>
            </a:pPr>
            <a:r>
              <a:rPr lang="en-US" sz="2300" kern="0" dirty="0">
                <a:ea typeface="Apple LiGothic" pitchFamily="2" charset="-120"/>
                <a:cs typeface="Calibri"/>
              </a:rPr>
              <a:t>No NMTSS</a:t>
            </a:r>
          </a:p>
          <a:p>
            <a:pPr>
              <a:lnSpc>
                <a:spcPct val="140000"/>
              </a:lnSpc>
              <a:spcBef>
                <a:spcPts val="0"/>
              </a:spcBef>
            </a:pPr>
            <a:r>
              <a:rPr lang="en-US" sz="2300" kern="0" dirty="0">
                <a:ea typeface="Apple LiGothic" pitchFamily="2" charset="-120"/>
                <a:cs typeface="Calibri"/>
              </a:rPr>
              <a:t>Paper Forms by Mail Only</a:t>
            </a:r>
          </a:p>
          <a:p>
            <a:pPr>
              <a:lnSpc>
                <a:spcPct val="140000"/>
              </a:lnSpc>
              <a:spcBef>
                <a:spcPts val="0"/>
              </a:spcBef>
            </a:pPr>
            <a:r>
              <a:rPr lang="en-US" sz="2300" kern="0" dirty="0">
                <a:ea typeface="Apple LiGothic" pitchFamily="2" charset="-120"/>
                <a:cs typeface="Calibri"/>
              </a:rPr>
              <a:t>Paper Receipts</a:t>
            </a:r>
          </a:p>
          <a:p>
            <a:pPr>
              <a:lnSpc>
                <a:spcPct val="140000"/>
              </a:lnSpc>
              <a:spcBef>
                <a:spcPts val="0"/>
              </a:spcBef>
            </a:pPr>
            <a:r>
              <a:rPr lang="en-US" sz="2300" kern="0" dirty="0">
                <a:ea typeface="Apple LiGothic" pitchFamily="2" charset="-120"/>
                <a:cs typeface="Calibri"/>
              </a:rPr>
              <a:t>No SHOP.COM Website </a:t>
            </a:r>
            <a:br>
              <a:rPr lang="en-US" sz="2300" kern="0" dirty="0">
                <a:ea typeface="Apple LiGothic" pitchFamily="2" charset="-120"/>
                <a:cs typeface="Calibri"/>
              </a:rPr>
            </a:br>
            <a:r>
              <a:rPr lang="en-US" sz="2300" kern="0" dirty="0">
                <a:ea typeface="Apple LiGothic" pitchFamily="2" charset="-120"/>
                <a:cs typeface="Calibri"/>
              </a:rPr>
              <a:t>(Web Portal </a:t>
            </a:r>
            <a:r>
              <a:rPr lang="en-US" sz="2300" kern="0" dirty="0" smtClean="0">
                <a:solidFill>
                  <a:schemeClr val="bg1"/>
                </a:solidFill>
                <a:ea typeface="Apple LiGothic" pitchFamily="2" charset="-120"/>
                <a:cs typeface="Calibri"/>
              </a:rPr>
              <a:t>HK$</a:t>
            </a:r>
            <a:r>
              <a:rPr lang="en-US" altLang="zh-TW" sz="2300" kern="0" dirty="0" smtClean="0">
                <a:solidFill>
                  <a:schemeClr val="bg1"/>
                </a:solidFill>
                <a:ea typeface="Apple LiGothic" pitchFamily="2" charset="-120"/>
                <a:cs typeface="Calibri"/>
              </a:rPr>
              <a:t>790</a:t>
            </a:r>
            <a:r>
              <a:rPr lang="en-US" sz="2300" kern="0" dirty="0" smtClean="0">
                <a:ea typeface="Apple LiGothic" pitchFamily="2" charset="-120"/>
                <a:cs typeface="Calibri"/>
              </a:rPr>
              <a:t>)</a:t>
            </a:r>
            <a:endParaRPr lang="en-US" sz="2300" kern="0" dirty="0">
              <a:ea typeface="Apple LiGothic" pitchFamily="2" charset="-120"/>
              <a:cs typeface="Calibri"/>
            </a:endParaRPr>
          </a:p>
        </p:txBody>
      </p:sp>
      <p:sp>
        <p:nvSpPr>
          <p:cNvPr id="8" name="TextBox 7"/>
          <p:cNvSpPr txBox="1"/>
          <p:nvPr/>
        </p:nvSpPr>
        <p:spPr>
          <a:xfrm>
            <a:off x="6173808" y="151949"/>
            <a:ext cx="1979592" cy="684659"/>
          </a:xfrm>
          <a:prstGeom prst="rect">
            <a:avLst/>
          </a:prstGeom>
          <a:noFill/>
        </p:spPr>
        <p:txBody>
          <a:bodyPr wrap="square" lIns="68589" tIns="34295" rIns="68589" bIns="34295" rtlCol="0">
            <a:spAutoFit/>
          </a:bodyPr>
          <a:lstStyle/>
          <a:p>
            <a:r>
              <a:rPr lang="en-US" sz="4000" b="1" dirty="0">
                <a:solidFill>
                  <a:srgbClr val="FFFFFF"/>
                </a:solidFill>
                <a:ea typeface="Apple LiGothic" pitchFamily="2" charset="-120"/>
                <a:cs typeface="Calibri"/>
              </a:rPr>
              <a:t>THEN</a:t>
            </a:r>
          </a:p>
        </p:txBody>
      </p:sp>
    </p:spTree>
    <p:extLst>
      <p:ext uri="{BB962C8B-B14F-4D97-AF65-F5344CB8AC3E}">
        <p14:creationId xmlns:p14="http://schemas.microsoft.com/office/powerpoint/2010/main" val="2112728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bwMode="auto">
          <a:xfrm>
            <a:off x="2180010" y="629180"/>
            <a:ext cx="3839210" cy="4285133"/>
          </a:xfrm>
          <a:prstGeom prst="rect">
            <a:avLst/>
          </a:prstGeom>
          <a:noFill/>
          <a:ln w="9525">
            <a:noFill/>
            <a:miter lim="800000"/>
            <a:headEnd/>
            <a:tailEnd/>
          </a:ln>
          <a:effectLst>
            <a:outerShdw algn="ctr" rotWithShape="0">
              <a:srgbClr val="808080">
                <a:alpha val="75000"/>
              </a:srgbClr>
            </a:outerShdw>
          </a:effectLst>
        </p:spPr>
        <p:txBody>
          <a:bodyPr anchor="ctr">
            <a:normAutofit/>
          </a:bodyPr>
          <a:lstStyle/>
          <a:p>
            <a:pPr>
              <a:lnSpc>
                <a:spcPct val="140000"/>
              </a:lnSpc>
              <a:spcBef>
                <a:spcPts val="0"/>
              </a:spcBef>
            </a:pPr>
            <a:r>
              <a:rPr lang="zh-HK" altLang="en-US" sz="2400" dirty="0">
                <a:ea typeface="Apple LiGothic" pitchFamily="2" charset="-120"/>
              </a:rPr>
              <a:t>沒有起步銷售輔助工具</a:t>
            </a:r>
          </a:p>
          <a:p>
            <a:pPr>
              <a:lnSpc>
                <a:spcPct val="140000"/>
              </a:lnSpc>
              <a:spcBef>
                <a:spcPts val="0"/>
              </a:spcBef>
            </a:pPr>
            <a:r>
              <a:rPr lang="zh-HK" altLang="en-US" sz="2400" dirty="0">
                <a:ea typeface="Apple LiGothic" pitchFamily="2" charset="-120"/>
              </a:rPr>
              <a:t>沒</a:t>
            </a:r>
            <a:r>
              <a:rPr lang="zh-HK" altLang="en-US" sz="2400" dirty="0" smtClean="0">
                <a:ea typeface="Apple LiGothic" pitchFamily="2" charset="-120"/>
              </a:rPr>
              <a:t>有</a:t>
            </a:r>
            <a:r>
              <a:rPr lang="zh-TW" altLang="en-US" sz="2400" dirty="0" smtClean="0">
                <a:ea typeface="Apple LiGothic" pitchFamily="2" charset="-120"/>
              </a:rPr>
              <a:t>互聯網</a:t>
            </a:r>
            <a:endParaRPr lang="zh-HK" altLang="en-US" sz="2400" dirty="0">
              <a:ea typeface="Apple LiGothic" pitchFamily="2" charset="-120"/>
            </a:endParaRPr>
          </a:p>
          <a:p>
            <a:pPr>
              <a:lnSpc>
                <a:spcPct val="140000"/>
              </a:lnSpc>
              <a:spcBef>
                <a:spcPts val="0"/>
              </a:spcBef>
            </a:pPr>
            <a:r>
              <a:rPr lang="zh-HK" altLang="en-US" sz="2400" dirty="0">
                <a:ea typeface="Apple LiGothic" pitchFamily="2" charset="-120"/>
              </a:rPr>
              <a:t>沒</a:t>
            </a:r>
            <a:r>
              <a:rPr lang="zh-HK" altLang="en-US" sz="2400" dirty="0" smtClean="0">
                <a:ea typeface="Apple LiGothic" pitchFamily="2" charset="-120"/>
              </a:rPr>
              <a:t>有</a:t>
            </a:r>
            <a:r>
              <a:rPr lang="zh-TW" altLang="en-US" sz="2400" dirty="0">
                <a:ea typeface="Apple LiGothic" pitchFamily="2" charset="-120"/>
              </a:rPr>
              <a:t>超連鎖™管理系</a:t>
            </a:r>
            <a:r>
              <a:rPr lang="zh-TW" altLang="en-US" sz="2400" dirty="0" smtClean="0">
                <a:ea typeface="Apple LiGothic" pitchFamily="2" charset="-120"/>
              </a:rPr>
              <a:t>統</a:t>
            </a:r>
            <a:r>
              <a:rPr lang="zh-HK" altLang="en-US" sz="2400" dirty="0" smtClean="0">
                <a:ea typeface="Apple LiGothic" pitchFamily="2" charset="-120"/>
              </a:rPr>
              <a:t> </a:t>
            </a:r>
            <a:r>
              <a:rPr lang="zh-HK" altLang="en-US" sz="2400" dirty="0">
                <a:ea typeface="Apple LiGothic" pitchFamily="2" charset="-120"/>
              </a:rPr>
              <a:t> </a:t>
            </a:r>
            <a:r>
              <a:rPr lang="zh-HK" altLang="en-US" sz="2400" dirty="0" smtClean="0">
                <a:ea typeface="Apple LiGothic" pitchFamily="2" charset="-120"/>
              </a:rPr>
              <a:t>（</a:t>
            </a:r>
            <a:r>
              <a:rPr lang="zh-HK" altLang="en-US" sz="2400" dirty="0">
                <a:ea typeface="Apple LiGothic" pitchFamily="2" charset="-120"/>
              </a:rPr>
              <a:t>專業組合 </a:t>
            </a:r>
            <a:r>
              <a:rPr lang="en-US" altLang="zh-HK" sz="2400" dirty="0" smtClean="0">
                <a:solidFill>
                  <a:schemeClr val="bg1"/>
                </a:solidFill>
                <a:ea typeface="Apple LiGothic" pitchFamily="2" charset="-120"/>
              </a:rPr>
              <a:t>HK$3,</a:t>
            </a:r>
            <a:r>
              <a:rPr lang="en-US" altLang="zh-TW" sz="2400" dirty="0" smtClean="0">
                <a:solidFill>
                  <a:schemeClr val="bg1"/>
                </a:solidFill>
                <a:ea typeface="Apple LiGothic" pitchFamily="2" charset="-120"/>
              </a:rPr>
              <a:t>237</a:t>
            </a:r>
            <a:r>
              <a:rPr lang="zh-HK" altLang="en-US" sz="2400" dirty="0" smtClean="0">
                <a:ea typeface="Apple LiGothic" pitchFamily="2" charset="-120"/>
              </a:rPr>
              <a:t>）</a:t>
            </a:r>
            <a:endParaRPr lang="zh-HK" altLang="en-US" sz="2400" dirty="0">
              <a:ea typeface="Apple LiGothic" pitchFamily="2" charset="-120"/>
            </a:endParaRPr>
          </a:p>
          <a:p>
            <a:pPr>
              <a:lnSpc>
                <a:spcPct val="140000"/>
              </a:lnSpc>
              <a:spcBef>
                <a:spcPts val="0"/>
              </a:spcBef>
            </a:pPr>
            <a:r>
              <a:rPr lang="zh-HK" altLang="en-US" sz="2400" dirty="0">
                <a:ea typeface="Apple LiGothic" pitchFamily="2" charset="-120"/>
              </a:rPr>
              <a:t>人工追蹤放置點數</a:t>
            </a:r>
          </a:p>
          <a:p>
            <a:pPr>
              <a:lnSpc>
                <a:spcPct val="140000"/>
              </a:lnSpc>
              <a:spcBef>
                <a:spcPts val="0"/>
              </a:spcBef>
            </a:pPr>
            <a:r>
              <a:rPr lang="zh-HK" altLang="en-US" sz="2400" dirty="0">
                <a:ea typeface="Apple LiGothic" pitchFamily="2" charset="-120"/>
              </a:rPr>
              <a:t>沒有自動購貨（每月自動送貨）</a:t>
            </a:r>
          </a:p>
          <a:p>
            <a:pPr>
              <a:lnSpc>
                <a:spcPct val="140000"/>
              </a:lnSpc>
              <a:spcBef>
                <a:spcPts val="0"/>
              </a:spcBef>
            </a:pPr>
            <a:r>
              <a:rPr lang="zh-HK" altLang="en-US" sz="2400" dirty="0">
                <a:ea typeface="Apple LiGothic" pitchFamily="2" charset="-120"/>
              </a:rPr>
              <a:t>不</a:t>
            </a:r>
            <a:r>
              <a:rPr lang="zh-HK" altLang="en-US" sz="2400" dirty="0" smtClean="0">
                <a:ea typeface="Apple LiGothic" pitchFamily="2" charset="-120"/>
              </a:rPr>
              <a:t>能</a:t>
            </a:r>
            <a:r>
              <a:rPr lang="zh-TW" altLang="en-US" sz="2400" dirty="0" smtClean="0">
                <a:ea typeface="Apple LiGothic" pitchFamily="2" charset="-120"/>
              </a:rPr>
              <a:t>使</a:t>
            </a:r>
            <a:r>
              <a:rPr lang="zh-HK" altLang="en-US" sz="2400" dirty="0" smtClean="0">
                <a:ea typeface="Apple LiGothic" pitchFamily="2" charset="-120"/>
              </a:rPr>
              <a:t>用</a:t>
            </a:r>
            <a:r>
              <a:rPr lang="zh-HK" altLang="en-US" sz="2400" dirty="0">
                <a:ea typeface="Apple LiGothic" pitchFamily="2" charset="-120"/>
              </a:rPr>
              <a:t>信用卡</a:t>
            </a:r>
          </a:p>
        </p:txBody>
      </p:sp>
      <p:sp>
        <p:nvSpPr>
          <p:cNvPr id="4" name="TextBox 3"/>
          <p:cNvSpPr txBox="1"/>
          <p:nvPr/>
        </p:nvSpPr>
        <p:spPr>
          <a:xfrm>
            <a:off x="2305612" y="109054"/>
            <a:ext cx="1198075" cy="684659"/>
          </a:xfrm>
          <a:prstGeom prst="rect">
            <a:avLst/>
          </a:prstGeom>
          <a:noFill/>
        </p:spPr>
        <p:txBody>
          <a:bodyPr wrap="square" lIns="68589" tIns="34295" rIns="68589" bIns="34295" rtlCol="0">
            <a:spAutoFit/>
          </a:bodyPr>
          <a:lstStyle/>
          <a:p>
            <a:r>
              <a:rPr lang="zh-HK" altLang="en-US" sz="4000" b="1" dirty="0">
                <a:solidFill>
                  <a:srgbClr val="FFFFFF"/>
                </a:solidFill>
                <a:ea typeface="Apple LiGothic" pitchFamily="2" charset="-120"/>
              </a:rPr>
              <a:t>當時</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8" name="Content Placeholder 6"/>
          <p:cNvSpPr txBox="1">
            <a:spLocks/>
          </p:cNvSpPr>
          <p:nvPr/>
        </p:nvSpPr>
        <p:spPr bwMode="auto">
          <a:xfrm>
            <a:off x="5912942" y="629180"/>
            <a:ext cx="3033766" cy="4198199"/>
          </a:xfrm>
          <a:prstGeom prst="rect">
            <a:avLst/>
          </a:prstGeom>
          <a:noFill/>
          <a:ln w="9525">
            <a:noFill/>
            <a:miter lim="800000"/>
            <a:headEnd/>
            <a:tailEnd/>
          </a:ln>
          <a:effectLst>
            <a:outerShdw algn="ctr" rotWithShape="0">
              <a:srgbClr val="808080">
                <a:alpha val="75000"/>
              </a:srgbClr>
            </a:outerShdw>
          </a:effectLst>
        </p:spPr>
        <p:txBody>
          <a:bodyPr vert="horz" lIns="68589" tIns="34295" rIns="68589" bIns="34295" rtlCol="0" anchor="ctr">
            <a:noAutofit/>
          </a:bodyPr>
          <a:lstStyle>
            <a:lvl1pPr marL="304724" indent="-304724" algn="l" defTabSz="609448" rtl="0" eaLnBrk="1" latinLnBrk="0" hangingPunct="1">
              <a:spcBef>
                <a:spcPct val="20000"/>
              </a:spcBef>
              <a:buFont typeface="Arial"/>
              <a:buChar char="•"/>
              <a:defRPr sz="3466" kern="1200">
                <a:solidFill>
                  <a:srgbClr val="FFFFFF"/>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rgbClr val="FFFFFF"/>
                </a:solidFill>
                <a:latin typeface="+mn-lt"/>
                <a:ea typeface="+mn-ea"/>
                <a:cs typeface="+mn-cs"/>
              </a:defRPr>
            </a:lvl2pPr>
            <a:lvl3pPr marL="1828343" indent="-609448" algn="l" defTabSz="609448" rtl="0" eaLnBrk="1" latinLnBrk="0" hangingPunct="1">
              <a:spcBef>
                <a:spcPct val="20000"/>
              </a:spcBef>
              <a:buFont typeface="+mj-lt"/>
              <a:buAutoNum type="arabicPeriod"/>
              <a:defRPr sz="2933" kern="1200">
                <a:solidFill>
                  <a:srgbClr val="FFFFFF"/>
                </a:solidFill>
                <a:latin typeface="+mn-lt"/>
                <a:ea typeface="+mn-ea"/>
                <a:cs typeface="+mn-cs"/>
              </a:defRPr>
            </a:lvl3pPr>
            <a:lvl4pPr marL="2437790" indent="-609448" algn="l" defTabSz="609448" rtl="0" eaLnBrk="1" latinLnBrk="0" hangingPunct="1">
              <a:spcBef>
                <a:spcPct val="20000"/>
              </a:spcBef>
              <a:buFont typeface="+mj-lt"/>
              <a:buAutoNum type="alphaLcParenR"/>
              <a:defRPr sz="2666" kern="1200">
                <a:solidFill>
                  <a:srgbClr val="FFFFFF"/>
                </a:solidFill>
                <a:latin typeface="+mn-lt"/>
                <a:ea typeface="+mn-ea"/>
                <a:cs typeface="+mn-cs"/>
              </a:defRPr>
            </a:lvl4pPr>
            <a:lvl5pPr marL="2971057" indent="-533267" algn="l" defTabSz="609448" rtl="0" eaLnBrk="1" latinLnBrk="0" hangingPunct="1">
              <a:spcBef>
                <a:spcPct val="20000"/>
              </a:spcBef>
              <a:buFont typeface="+mj-lt"/>
              <a:buAutoNum type="romanUcPeriod"/>
              <a:defRPr sz="2399" kern="1200">
                <a:solidFill>
                  <a:srgbClr val="FFFFFF"/>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lnSpc>
                <a:spcPct val="140000"/>
              </a:lnSpc>
              <a:spcBef>
                <a:spcPts val="0"/>
              </a:spcBef>
            </a:pPr>
            <a:r>
              <a:rPr lang="en-US" sz="2100" kern="0" dirty="0">
                <a:ea typeface="Apple LiGothic" pitchFamily="2" charset="-120"/>
                <a:cs typeface="Calibri"/>
              </a:rPr>
              <a:t>No Start-up Sales Aids</a:t>
            </a:r>
          </a:p>
          <a:p>
            <a:pPr>
              <a:lnSpc>
                <a:spcPct val="140000"/>
              </a:lnSpc>
              <a:spcBef>
                <a:spcPts val="0"/>
              </a:spcBef>
            </a:pPr>
            <a:r>
              <a:rPr lang="en-US" sz="2100" kern="0" dirty="0">
                <a:ea typeface="Apple LiGothic" pitchFamily="2" charset="-120"/>
                <a:cs typeface="Calibri"/>
              </a:rPr>
              <a:t>No Internet</a:t>
            </a:r>
          </a:p>
          <a:p>
            <a:pPr>
              <a:lnSpc>
                <a:spcPct val="140000"/>
              </a:lnSpc>
              <a:spcBef>
                <a:spcPts val="0"/>
              </a:spcBef>
            </a:pPr>
            <a:r>
              <a:rPr lang="en-US" sz="2100" kern="0" dirty="0">
                <a:ea typeface="Apple LiGothic" pitchFamily="2" charset="-120"/>
                <a:cs typeface="Calibri"/>
              </a:rPr>
              <a:t>No UFMS Back Office (</a:t>
            </a:r>
            <a:r>
              <a:rPr lang="en-US" sz="2100" kern="0" dirty="0" err="1">
                <a:ea typeface="Apple LiGothic" pitchFamily="2" charset="-120"/>
                <a:cs typeface="Calibri"/>
              </a:rPr>
              <a:t>ProPack</a:t>
            </a:r>
            <a:r>
              <a:rPr lang="en-US" sz="2100" kern="0" dirty="0">
                <a:ea typeface="Apple LiGothic" pitchFamily="2" charset="-120"/>
                <a:cs typeface="Calibri"/>
              </a:rPr>
              <a:t> </a:t>
            </a:r>
            <a:r>
              <a:rPr lang="en-US" sz="2100" kern="0" dirty="0" smtClean="0">
                <a:solidFill>
                  <a:schemeClr val="bg1"/>
                </a:solidFill>
                <a:ea typeface="Apple LiGothic" pitchFamily="2" charset="-120"/>
                <a:cs typeface="Calibri"/>
              </a:rPr>
              <a:t>HK$3,</a:t>
            </a:r>
            <a:r>
              <a:rPr lang="en-US" altLang="zh-TW" sz="2100" kern="0" dirty="0" smtClean="0">
                <a:solidFill>
                  <a:schemeClr val="bg1"/>
                </a:solidFill>
                <a:ea typeface="Apple LiGothic" pitchFamily="2" charset="-120"/>
                <a:cs typeface="Calibri"/>
              </a:rPr>
              <a:t>237</a:t>
            </a:r>
            <a:r>
              <a:rPr lang="en-US" sz="2100" kern="0" dirty="0" smtClean="0">
                <a:ea typeface="Apple LiGothic" pitchFamily="2" charset="-120"/>
                <a:cs typeface="Calibri"/>
              </a:rPr>
              <a:t>)</a:t>
            </a:r>
            <a:endParaRPr lang="en-US" sz="2100" kern="0" dirty="0">
              <a:ea typeface="Apple LiGothic" pitchFamily="2" charset="-120"/>
              <a:cs typeface="Calibri"/>
            </a:endParaRPr>
          </a:p>
          <a:p>
            <a:pPr>
              <a:lnSpc>
                <a:spcPct val="140000"/>
              </a:lnSpc>
              <a:spcBef>
                <a:spcPts val="0"/>
              </a:spcBef>
            </a:pPr>
            <a:r>
              <a:rPr lang="en-US" sz="2100" kern="0" dirty="0">
                <a:ea typeface="Apple LiGothic" pitchFamily="2" charset="-120"/>
                <a:cs typeface="Calibri"/>
              </a:rPr>
              <a:t>Manual Tracking for Placement</a:t>
            </a:r>
          </a:p>
          <a:p>
            <a:pPr>
              <a:lnSpc>
                <a:spcPct val="140000"/>
              </a:lnSpc>
              <a:spcBef>
                <a:spcPts val="0"/>
              </a:spcBef>
            </a:pPr>
            <a:r>
              <a:rPr lang="en-US" sz="2100" kern="0" dirty="0">
                <a:ea typeface="Apple LiGothic" pitchFamily="2" charset="-120"/>
                <a:cs typeface="Calibri"/>
              </a:rPr>
              <a:t>No Transfer Buying (Monthly </a:t>
            </a:r>
            <a:r>
              <a:rPr lang="en-US" sz="2100" kern="0" dirty="0" err="1">
                <a:ea typeface="Apple LiGothic" pitchFamily="2" charset="-120"/>
                <a:cs typeface="Calibri"/>
              </a:rPr>
              <a:t>Autoship</a:t>
            </a:r>
            <a:r>
              <a:rPr lang="en-US" sz="2100" kern="0" dirty="0">
                <a:ea typeface="Apple LiGothic" pitchFamily="2" charset="-120"/>
                <a:cs typeface="Calibri"/>
              </a:rPr>
              <a:t>)</a:t>
            </a:r>
          </a:p>
          <a:p>
            <a:pPr>
              <a:lnSpc>
                <a:spcPct val="140000"/>
              </a:lnSpc>
              <a:spcBef>
                <a:spcPts val="0"/>
              </a:spcBef>
            </a:pPr>
            <a:r>
              <a:rPr lang="en-US" sz="2100" kern="0" dirty="0">
                <a:ea typeface="Apple LiGothic" pitchFamily="2" charset="-120"/>
                <a:cs typeface="Calibri"/>
              </a:rPr>
              <a:t>No Credit Card Use</a:t>
            </a:r>
          </a:p>
        </p:txBody>
      </p:sp>
      <p:sp>
        <p:nvSpPr>
          <p:cNvPr id="9" name="TextBox 8"/>
          <p:cNvSpPr txBox="1"/>
          <p:nvPr/>
        </p:nvSpPr>
        <p:spPr>
          <a:xfrm>
            <a:off x="5912943" y="109052"/>
            <a:ext cx="2240458" cy="684659"/>
          </a:xfrm>
          <a:prstGeom prst="rect">
            <a:avLst/>
          </a:prstGeom>
          <a:noFill/>
        </p:spPr>
        <p:txBody>
          <a:bodyPr wrap="square" lIns="68589" tIns="34295" rIns="68589" bIns="34295" rtlCol="0">
            <a:spAutoFit/>
          </a:bodyPr>
          <a:lstStyle/>
          <a:p>
            <a:r>
              <a:rPr lang="en-US" sz="4000" b="1" dirty="0">
                <a:solidFill>
                  <a:srgbClr val="FFFFFF"/>
                </a:solidFill>
                <a:ea typeface="Apple LiGothic" pitchFamily="2" charset="-120"/>
                <a:cs typeface="Calibri"/>
              </a:rPr>
              <a:t>THEN</a:t>
            </a:r>
          </a:p>
        </p:txBody>
      </p:sp>
    </p:spTree>
    <p:extLst>
      <p:ext uri="{BB962C8B-B14F-4D97-AF65-F5344CB8AC3E}">
        <p14:creationId xmlns:p14="http://schemas.microsoft.com/office/powerpoint/2010/main" val="1646758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bwMode="auto">
          <a:xfrm>
            <a:off x="2633411" y="857697"/>
            <a:ext cx="3231223" cy="3715506"/>
          </a:xfrm>
          <a:prstGeom prst="rect">
            <a:avLst/>
          </a:prstGeom>
          <a:noFill/>
          <a:ln w="9525">
            <a:noFill/>
            <a:miter lim="800000"/>
            <a:headEnd/>
            <a:tailEnd/>
          </a:ln>
          <a:effectLst>
            <a:outerShdw algn="ctr" rotWithShape="0">
              <a:srgbClr val="808080">
                <a:alpha val="75000"/>
              </a:srgbClr>
            </a:outerShdw>
          </a:effectLst>
        </p:spPr>
        <p:txBody>
          <a:bodyPr anchor="ctr">
            <a:noAutofit/>
          </a:bodyPr>
          <a:lstStyle/>
          <a:p>
            <a:pPr>
              <a:lnSpc>
                <a:spcPct val="140000"/>
              </a:lnSpc>
              <a:spcBef>
                <a:spcPts val="0"/>
              </a:spcBef>
            </a:pPr>
            <a:r>
              <a:rPr lang="zh-HK" altLang="en-US" sz="2400" dirty="0">
                <a:ea typeface="Apple LiGothic" pitchFamily="2" charset="-120"/>
              </a:rPr>
              <a:t>自動購貨合格日</a:t>
            </a:r>
            <a:r>
              <a:rPr lang="en-US" altLang="zh-HK" sz="2400" dirty="0">
                <a:ea typeface="Apple LiGothic" pitchFamily="2" charset="-120"/>
              </a:rPr>
              <a:t>/</a:t>
            </a:r>
            <a:r>
              <a:rPr lang="zh-HK" altLang="en-US" sz="2400" dirty="0">
                <a:ea typeface="Apple LiGothic" pitchFamily="2" charset="-120"/>
              </a:rPr>
              <a:t>月份</a:t>
            </a:r>
          </a:p>
          <a:p>
            <a:pPr>
              <a:lnSpc>
                <a:spcPct val="140000"/>
              </a:lnSpc>
              <a:spcBef>
                <a:spcPts val="0"/>
              </a:spcBef>
            </a:pPr>
            <a:r>
              <a:rPr lang="zh-HK" altLang="en-US" sz="2400" dirty="0">
                <a:ea typeface="Apple LiGothic" pitchFamily="2" charset="-120"/>
              </a:rPr>
              <a:t>最低訂購合格日</a:t>
            </a:r>
            <a:r>
              <a:rPr lang="en-US" altLang="zh-HK" sz="2400" dirty="0">
                <a:ea typeface="Apple LiGothic" pitchFamily="2" charset="-120"/>
              </a:rPr>
              <a:t>/</a:t>
            </a:r>
            <a:r>
              <a:rPr lang="zh-HK" altLang="en-US" sz="2400" dirty="0">
                <a:ea typeface="Apple LiGothic" pitchFamily="2" charset="-120"/>
              </a:rPr>
              <a:t>季度</a:t>
            </a:r>
          </a:p>
          <a:p>
            <a:pPr>
              <a:spcBef>
                <a:spcPts val="0"/>
              </a:spcBef>
            </a:pPr>
            <a:r>
              <a:rPr lang="zh-HK" altLang="en-US" sz="2400" dirty="0">
                <a:ea typeface="Apple LiGothic" pitchFamily="2" charset="-120"/>
              </a:rPr>
              <a:t>紙本申請年度續約（</a:t>
            </a:r>
            <a:r>
              <a:rPr lang="en-US" altLang="zh-HK" sz="2400" dirty="0">
                <a:ea typeface="Apple LiGothic" pitchFamily="2" charset="-120"/>
              </a:rPr>
              <a:t>6 </a:t>
            </a:r>
            <a:r>
              <a:rPr lang="zh-HK" altLang="en-US" sz="2400" dirty="0">
                <a:ea typeface="Apple LiGothic" pitchFamily="2" charset="-120"/>
              </a:rPr>
              <a:t>個月 </a:t>
            </a:r>
            <a:r>
              <a:rPr lang="en-US" altLang="zh-HK" sz="2400" dirty="0">
                <a:ea typeface="Apple LiGothic" pitchFamily="2" charset="-120"/>
              </a:rPr>
              <a:t>/ 18 </a:t>
            </a:r>
            <a:r>
              <a:rPr lang="zh-HK" altLang="en-US" sz="2400" dirty="0">
                <a:ea typeface="Apple LiGothic" pitchFamily="2" charset="-120"/>
              </a:rPr>
              <a:t>個月）</a:t>
            </a:r>
          </a:p>
          <a:p>
            <a:pPr>
              <a:spcBef>
                <a:spcPts val="0"/>
              </a:spcBef>
            </a:pPr>
            <a:r>
              <a:rPr lang="zh-HK" altLang="en-US" sz="2400" dirty="0">
                <a:ea typeface="Apple LiGothic" pitchFamily="2" charset="-120"/>
              </a:rPr>
              <a:t>沒有</a:t>
            </a:r>
            <a:r>
              <a:rPr lang="en-US" altLang="zh-HK" sz="2400" dirty="0">
                <a:ea typeface="Apple LiGothic" pitchFamily="2" charset="-120"/>
              </a:rPr>
              <a:t>2,400BV</a:t>
            </a:r>
            <a:r>
              <a:rPr lang="zh-HK" altLang="en-US" sz="2400" dirty="0">
                <a:ea typeface="Apple LiGothic" pitchFamily="2" charset="-120"/>
              </a:rPr>
              <a:t>或</a:t>
            </a:r>
            <a:r>
              <a:rPr lang="en-US" altLang="zh-HK" sz="2400" dirty="0">
                <a:ea typeface="Apple LiGothic" pitchFamily="2" charset="-120"/>
              </a:rPr>
              <a:t>3,600BV</a:t>
            </a:r>
            <a:r>
              <a:rPr lang="zh-HK" altLang="en-US" sz="2400" dirty="0">
                <a:ea typeface="Apple LiGothic" pitchFamily="2" charset="-120"/>
              </a:rPr>
              <a:t>標準的累計佣金</a:t>
            </a:r>
            <a:endParaRPr lang="en-US" sz="2400" kern="0" dirty="0">
              <a:ea typeface="Apple LiGothic" pitchFamily="2" charset="-120"/>
              <a:cs typeface="Calibri"/>
            </a:endParaRPr>
          </a:p>
        </p:txBody>
      </p:sp>
      <p:sp>
        <p:nvSpPr>
          <p:cNvPr id="4" name="TextBox 3"/>
          <p:cNvSpPr txBox="1"/>
          <p:nvPr/>
        </p:nvSpPr>
        <p:spPr>
          <a:xfrm>
            <a:off x="2720367" y="271167"/>
            <a:ext cx="2893064" cy="684659"/>
          </a:xfrm>
          <a:prstGeom prst="rect">
            <a:avLst/>
          </a:prstGeom>
          <a:noFill/>
        </p:spPr>
        <p:txBody>
          <a:bodyPr wrap="square" lIns="68589" tIns="34295" rIns="68589" bIns="34295" rtlCol="0">
            <a:spAutoFit/>
          </a:bodyPr>
          <a:lstStyle/>
          <a:p>
            <a:r>
              <a:rPr lang="zh-HK" altLang="en-US" sz="4000" b="1" dirty="0">
                <a:solidFill>
                  <a:srgbClr val="FFFFFF"/>
                </a:solidFill>
                <a:ea typeface="Apple LiGothic" pitchFamily="2" charset="-120"/>
              </a:rPr>
              <a:t>當時</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8" name="Content Placeholder 6"/>
          <p:cNvSpPr txBox="1">
            <a:spLocks/>
          </p:cNvSpPr>
          <p:nvPr/>
        </p:nvSpPr>
        <p:spPr bwMode="auto">
          <a:xfrm>
            <a:off x="5951590" y="925312"/>
            <a:ext cx="3024103" cy="3508241"/>
          </a:xfrm>
          <a:prstGeom prst="rect">
            <a:avLst/>
          </a:prstGeom>
          <a:noFill/>
          <a:ln w="9525">
            <a:noFill/>
            <a:miter lim="800000"/>
            <a:headEnd/>
            <a:tailEnd/>
          </a:ln>
          <a:effectLst>
            <a:outerShdw algn="ctr" rotWithShape="0">
              <a:srgbClr val="808080">
                <a:alpha val="75000"/>
              </a:srgbClr>
            </a:outerShdw>
          </a:effectLst>
        </p:spPr>
        <p:txBody>
          <a:bodyPr vert="horz" lIns="68589" tIns="34295" rIns="68589" bIns="34295" rtlCol="0" anchor="ctr">
            <a:normAutofit fontScale="55000" lnSpcReduction="20000"/>
          </a:bodyPr>
          <a:lstStyle>
            <a:lvl1pPr marL="304724" indent="-304724" algn="l" defTabSz="609448" rtl="0" eaLnBrk="1" latinLnBrk="0" hangingPunct="1">
              <a:spcBef>
                <a:spcPct val="20000"/>
              </a:spcBef>
              <a:buFont typeface="Arial"/>
              <a:buChar char="•"/>
              <a:defRPr sz="3466" kern="1200">
                <a:solidFill>
                  <a:srgbClr val="FFFFFF"/>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rgbClr val="FFFFFF"/>
                </a:solidFill>
                <a:latin typeface="+mn-lt"/>
                <a:ea typeface="+mn-ea"/>
                <a:cs typeface="+mn-cs"/>
              </a:defRPr>
            </a:lvl2pPr>
            <a:lvl3pPr marL="1828343" indent="-609448" algn="l" defTabSz="609448" rtl="0" eaLnBrk="1" latinLnBrk="0" hangingPunct="1">
              <a:spcBef>
                <a:spcPct val="20000"/>
              </a:spcBef>
              <a:buFont typeface="+mj-lt"/>
              <a:buAutoNum type="arabicPeriod"/>
              <a:defRPr sz="2933" kern="1200">
                <a:solidFill>
                  <a:srgbClr val="FFFFFF"/>
                </a:solidFill>
                <a:latin typeface="+mn-lt"/>
                <a:ea typeface="+mn-ea"/>
                <a:cs typeface="+mn-cs"/>
              </a:defRPr>
            </a:lvl3pPr>
            <a:lvl4pPr marL="2437790" indent="-609448" algn="l" defTabSz="609448" rtl="0" eaLnBrk="1" latinLnBrk="0" hangingPunct="1">
              <a:spcBef>
                <a:spcPct val="20000"/>
              </a:spcBef>
              <a:buFont typeface="+mj-lt"/>
              <a:buAutoNum type="alphaLcParenR"/>
              <a:defRPr sz="2666" kern="1200">
                <a:solidFill>
                  <a:srgbClr val="FFFFFF"/>
                </a:solidFill>
                <a:latin typeface="+mn-lt"/>
                <a:ea typeface="+mn-ea"/>
                <a:cs typeface="+mn-cs"/>
              </a:defRPr>
            </a:lvl4pPr>
            <a:lvl5pPr marL="2971057" indent="-533267" algn="l" defTabSz="609448" rtl="0" eaLnBrk="1" latinLnBrk="0" hangingPunct="1">
              <a:spcBef>
                <a:spcPct val="20000"/>
              </a:spcBef>
              <a:buFont typeface="+mj-lt"/>
              <a:buAutoNum type="romanUcPeriod"/>
              <a:defRPr sz="2399" kern="1200">
                <a:solidFill>
                  <a:srgbClr val="FFFFFF"/>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lnSpc>
                <a:spcPct val="140000"/>
              </a:lnSpc>
              <a:spcBef>
                <a:spcPts val="0"/>
              </a:spcBef>
            </a:pPr>
            <a:endParaRPr lang="en-US" kern="0" dirty="0" smtClean="0">
              <a:ea typeface="Apple LiGothic" pitchFamily="2" charset="-120"/>
              <a:cs typeface="Calibri"/>
            </a:endParaRPr>
          </a:p>
          <a:p>
            <a:pPr>
              <a:lnSpc>
                <a:spcPct val="140000"/>
              </a:lnSpc>
              <a:spcBef>
                <a:spcPts val="0"/>
              </a:spcBef>
            </a:pPr>
            <a:r>
              <a:rPr lang="en-US" kern="0" dirty="0" smtClean="0">
                <a:ea typeface="Apple LiGothic" pitchFamily="2" charset="-120"/>
                <a:cs typeface="Calibri"/>
              </a:rPr>
              <a:t>Transfer Buying Q-Date / Month</a:t>
            </a:r>
          </a:p>
          <a:p>
            <a:pPr>
              <a:lnSpc>
                <a:spcPct val="140000"/>
              </a:lnSpc>
              <a:spcBef>
                <a:spcPts val="0"/>
              </a:spcBef>
            </a:pPr>
            <a:r>
              <a:rPr lang="en-US" kern="0" dirty="0" smtClean="0">
                <a:ea typeface="Apple LiGothic" pitchFamily="2" charset="-120"/>
                <a:cs typeface="Calibri"/>
              </a:rPr>
              <a:t>Minimum Order Q-Date / Quarter</a:t>
            </a:r>
          </a:p>
          <a:p>
            <a:pPr>
              <a:spcBef>
                <a:spcPts val="0"/>
              </a:spcBef>
            </a:pPr>
            <a:r>
              <a:rPr lang="en-US" kern="0" dirty="0" smtClean="0">
                <a:ea typeface="Apple LiGothic" pitchFamily="2" charset="-120"/>
                <a:cs typeface="Calibri"/>
              </a:rPr>
              <a:t>Annual Renewal by Paper </a:t>
            </a:r>
            <a:br>
              <a:rPr lang="en-US" kern="0" dirty="0" smtClean="0">
                <a:ea typeface="Apple LiGothic" pitchFamily="2" charset="-120"/>
                <a:cs typeface="Calibri"/>
              </a:rPr>
            </a:br>
            <a:r>
              <a:rPr lang="en-US" kern="0" dirty="0" smtClean="0">
                <a:ea typeface="Apple LiGothic" pitchFamily="2" charset="-120"/>
                <a:cs typeface="Calibri"/>
              </a:rPr>
              <a:t>(6 months / 18 months)</a:t>
            </a:r>
          </a:p>
          <a:p>
            <a:pPr>
              <a:spcBef>
                <a:spcPts val="0"/>
              </a:spcBef>
            </a:pPr>
            <a:r>
              <a:rPr lang="en-US" kern="0" dirty="0" smtClean="0">
                <a:ea typeface="Apple LiGothic" pitchFamily="2" charset="-120"/>
                <a:cs typeface="Calibri"/>
              </a:rPr>
              <a:t>No Stair Step Commissions at 2,400 BV or 3,600 BV Criteria</a:t>
            </a:r>
          </a:p>
          <a:p>
            <a:pPr marL="0" indent="0">
              <a:spcBef>
                <a:spcPts val="0"/>
              </a:spcBef>
              <a:buNone/>
            </a:pPr>
            <a:endParaRPr lang="en-US" kern="0" dirty="0">
              <a:ea typeface="Apple LiGothic" pitchFamily="2" charset="-120"/>
              <a:cs typeface="Calibri"/>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sp>
        <p:nvSpPr>
          <p:cNvPr id="11" name="TextBox 10"/>
          <p:cNvSpPr txBox="1"/>
          <p:nvPr/>
        </p:nvSpPr>
        <p:spPr>
          <a:xfrm>
            <a:off x="6176405" y="271167"/>
            <a:ext cx="2240458" cy="684659"/>
          </a:xfrm>
          <a:prstGeom prst="rect">
            <a:avLst/>
          </a:prstGeom>
          <a:noFill/>
        </p:spPr>
        <p:txBody>
          <a:bodyPr wrap="square" lIns="68589" tIns="34295" rIns="68589" bIns="34295" rtlCol="0">
            <a:spAutoFit/>
          </a:bodyPr>
          <a:lstStyle/>
          <a:p>
            <a:r>
              <a:rPr lang="en-US" sz="4000" b="1" dirty="0">
                <a:solidFill>
                  <a:srgbClr val="FFFFFF"/>
                </a:solidFill>
                <a:ea typeface="Apple LiGothic" pitchFamily="2" charset="-120"/>
                <a:cs typeface="Calibri"/>
              </a:rPr>
              <a:t>THEN</a:t>
            </a:r>
          </a:p>
        </p:txBody>
      </p:sp>
    </p:spTree>
    <p:extLst>
      <p:ext uri="{BB962C8B-B14F-4D97-AF65-F5344CB8AC3E}">
        <p14:creationId xmlns:p14="http://schemas.microsoft.com/office/powerpoint/2010/main" val="2494544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936414" y="229210"/>
            <a:ext cx="5275933" cy="857027"/>
          </a:xfrm>
          <a:prstGeom prst="rect">
            <a:avLst/>
          </a:prstGeom>
          <a:noFill/>
          <a:ln w="12700">
            <a:noFill/>
            <a:miter lim="800000"/>
            <a:headEnd/>
            <a:tailEnd/>
          </a:ln>
          <a:effectLst/>
        </p:spPr>
        <p:txBody>
          <a:bodyPr lIns="90476" tIns="44444" rIns="90476" bIns="44444" anchor="ctr">
            <a:prstTxWarp prst="textNoShape">
              <a:avLst/>
            </a:prstTxWarp>
          </a:bodyPr>
          <a:lstStyle/>
          <a:p>
            <a:pPr algn="ctr">
              <a:defRPr/>
            </a:pPr>
            <a:r>
              <a:rPr lang="zh-HK" altLang="en-US" sz="5300" b="1" dirty="0">
                <a:solidFill>
                  <a:srgbClr val="FFFFFF"/>
                </a:solidFill>
                <a:ea typeface="Apple LiGothic" pitchFamily="2" charset="-120"/>
              </a:rPr>
              <a:t>早</a:t>
            </a:r>
            <a:r>
              <a:rPr lang="zh-HK" altLang="en-US" sz="5300" b="1" dirty="0" smtClean="0">
                <a:solidFill>
                  <a:srgbClr val="FFFFFF"/>
                </a:solidFill>
                <a:ea typeface="Apple LiGothic" pitchFamily="2" charset="-120"/>
              </a:rPr>
              <a:t>期窘</a:t>
            </a:r>
            <a:r>
              <a:rPr lang="zh-HK" altLang="en-US" sz="5300" b="1" dirty="0">
                <a:solidFill>
                  <a:srgbClr val="FFFFFF"/>
                </a:solidFill>
                <a:ea typeface="Apple LiGothic" pitchFamily="2" charset="-120"/>
              </a:rPr>
              <a:t>境</a:t>
            </a:r>
            <a:endParaRPr lang="en-US" altLang="zh-HK" sz="5300" b="1" dirty="0">
              <a:solidFill>
                <a:srgbClr val="FFFFFF"/>
              </a:solidFill>
              <a:ea typeface="Apple LiGothic" pitchFamily="2" charset="-120"/>
            </a:endParaRPr>
          </a:p>
          <a:p>
            <a:pPr algn="ctr">
              <a:defRPr/>
            </a:pPr>
            <a:r>
              <a:rPr lang="en-US" sz="3000" b="1" dirty="0">
                <a:solidFill>
                  <a:srgbClr val="FFFFFF"/>
                </a:solidFill>
                <a:ea typeface="Apple LiGothic" pitchFamily="2" charset="-120"/>
                <a:cs typeface="Calibri"/>
              </a:rPr>
              <a:t>Early Set Backs</a:t>
            </a:r>
            <a:endParaRPr lang="zh-HK" altLang="en-US" sz="5300" b="1" dirty="0">
              <a:solidFill>
                <a:srgbClr val="FFFFFF"/>
              </a:solidFill>
              <a:ea typeface="Apple LiGothic" pitchFamily="2" charset="-120"/>
            </a:endParaRPr>
          </a:p>
        </p:txBody>
      </p:sp>
      <p:pic>
        <p:nvPicPr>
          <p:cNvPr id="51203" name="Picture 3" descr="mk4"/>
          <p:cNvPicPr>
            <a:picLocks noChangeAspect="1" noChangeArrowheads="1"/>
          </p:cNvPicPr>
          <p:nvPr/>
        </p:nvPicPr>
        <p:blipFill>
          <a:blip r:embed="rId2" cstate="print"/>
          <a:srcRect/>
          <a:stretch>
            <a:fillRect/>
          </a:stretch>
        </p:blipFill>
        <p:spPr bwMode="auto">
          <a:xfrm>
            <a:off x="-33136" y="29290"/>
            <a:ext cx="3969551" cy="5143500"/>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5" name="Rectangle 4"/>
          <p:cNvSpPr/>
          <p:nvPr/>
        </p:nvSpPr>
        <p:spPr>
          <a:xfrm>
            <a:off x="4557441" y="1691318"/>
            <a:ext cx="4033878" cy="3162414"/>
          </a:xfrm>
          <a:prstGeom prst="rect">
            <a:avLst/>
          </a:prstGeom>
        </p:spPr>
        <p:txBody>
          <a:bodyPr wrap="square" lIns="68589" tIns="34295" rIns="68589" bIns="34295">
            <a:spAutoFit/>
          </a:bodyPr>
          <a:lstStyle/>
          <a:p>
            <a:pPr algn="ctr">
              <a:defRPr/>
            </a:pPr>
            <a:r>
              <a:rPr lang="zh-TW" altLang="en-US" sz="4700" dirty="0" smtClean="0">
                <a:solidFill>
                  <a:srgbClr val="FFFFFF"/>
                </a:solidFill>
                <a:ea typeface="Apple LiGothic" pitchFamily="2" charset="-120"/>
              </a:rPr>
              <a:t>執</a:t>
            </a:r>
            <a:r>
              <a:rPr lang="zh-TW" altLang="en-US" sz="4700" dirty="0">
                <a:solidFill>
                  <a:srgbClr val="FFFFFF"/>
                </a:solidFill>
                <a:ea typeface="Apple LiGothic" pitchFamily="2" charset="-120"/>
              </a:rPr>
              <a:t>行團隊創辦新公</a:t>
            </a:r>
            <a:r>
              <a:rPr lang="zh-TW" altLang="en-US" sz="4700" dirty="0" smtClean="0">
                <a:solidFill>
                  <a:srgbClr val="FFFFFF"/>
                </a:solidFill>
                <a:ea typeface="Apple LiGothic" pitchFamily="2" charset="-120"/>
              </a:rPr>
              <a:t>司</a:t>
            </a:r>
            <a:endParaRPr lang="en-US" altLang="zh-TW" sz="4700" dirty="0" smtClean="0">
              <a:solidFill>
                <a:srgbClr val="FFFFFF"/>
              </a:solidFill>
              <a:ea typeface="Apple LiGothic" pitchFamily="2" charset="-120"/>
            </a:endParaRPr>
          </a:p>
          <a:p>
            <a:pPr algn="ctr">
              <a:defRPr/>
            </a:pPr>
            <a:r>
              <a:rPr lang="en-US" sz="3000" dirty="0" smtClean="0">
                <a:solidFill>
                  <a:srgbClr val="FFFFFF"/>
                </a:solidFill>
                <a:ea typeface="Apple LiGothic" pitchFamily="2" charset="-120"/>
                <a:cs typeface="Calibri"/>
              </a:rPr>
              <a:t>Top </a:t>
            </a:r>
            <a:r>
              <a:rPr lang="en-US" sz="3000" dirty="0">
                <a:solidFill>
                  <a:srgbClr val="FFFFFF"/>
                </a:solidFill>
                <a:ea typeface="Apple LiGothic" pitchFamily="2" charset="-120"/>
                <a:cs typeface="Calibri"/>
              </a:rPr>
              <a:t>Executives Start a New Company</a:t>
            </a:r>
          </a:p>
          <a:p>
            <a:pPr algn="ctr">
              <a:defRPr/>
            </a:pPr>
            <a:endParaRPr lang="zh-HK" altLang="en-US" sz="4700" dirty="0">
              <a:solidFill>
                <a:srgbClr val="FFFFFF"/>
              </a:solidFill>
              <a:ea typeface="Apple LiGothic" pitchFamily="2"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iStock_00001256950PUZZLE"/>
          <p:cNvPicPr>
            <a:picLocks noChangeAspect="1" noChangeArrowheads="1"/>
          </p:cNvPicPr>
          <p:nvPr/>
        </p:nvPicPr>
        <p:blipFill>
          <a:blip r:embed="rId3" cstate="print"/>
          <a:srcRect/>
          <a:stretch>
            <a:fillRect/>
          </a:stretch>
        </p:blipFill>
        <p:spPr bwMode="auto">
          <a:xfrm>
            <a:off x="-246792" y="671"/>
            <a:ext cx="10305192" cy="5140970"/>
          </a:xfrm>
          <a:prstGeom prst="rect">
            <a:avLst/>
          </a:prstGeom>
          <a:noFill/>
        </p:spPr>
      </p:pic>
      <p:sp>
        <p:nvSpPr>
          <p:cNvPr id="3" name="TextBox 2"/>
          <p:cNvSpPr txBox="1"/>
          <p:nvPr/>
        </p:nvSpPr>
        <p:spPr>
          <a:xfrm>
            <a:off x="1841107" y="141457"/>
            <a:ext cx="6312293" cy="1962076"/>
          </a:xfrm>
          <a:prstGeom prst="rect">
            <a:avLst/>
          </a:prstGeom>
          <a:noFill/>
        </p:spPr>
        <p:txBody>
          <a:bodyPr wrap="square" lIns="68589" tIns="34295" rIns="68589" bIns="34295" rtlCol="0">
            <a:spAutoFit/>
          </a:bodyPr>
          <a:lstStyle/>
          <a:p>
            <a:r>
              <a:rPr lang="zh-HK" altLang="en-US" sz="3500" dirty="0">
                <a:solidFill>
                  <a:srgbClr val="FFFFFF"/>
                </a:solidFill>
                <a:ea typeface="Apple LiGothic" pitchFamily="2" charset="-120"/>
              </a:rPr>
              <a:t>美安公司的宏大願景</a:t>
            </a:r>
            <a:r>
              <a:rPr lang="en-US" altLang="zh-HK" sz="3500" dirty="0">
                <a:solidFill>
                  <a:srgbClr val="FFFFFF"/>
                </a:solidFill>
                <a:ea typeface="Apple LiGothic" pitchFamily="2" charset="-120"/>
              </a:rPr>
              <a:t/>
            </a:r>
            <a:br>
              <a:rPr lang="en-US" altLang="zh-HK" sz="3500" dirty="0">
                <a:solidFill>
                  <a:srgbClr val="FFFFFF"/>
                </a:solidFill>
                <a:ea typeface="Apple LiGothic" pitchFamily="2" charset="-120"/>
              </a:rPr>
            </a:br>
            <a:r>
              <a:rPr lang="en-US" sz="2600" dirty="0">
                <a:solidFill>
                  <a:schemeClr val="bg1"/>
                </a:solidFill>
                <a:ea typeface="Apple LiGothic" pitchFamily="2" charset="-120"/>
                <a:cs typeface="Calibri"/>
              </a:rPr>
              <a:t>THE BIG PICTURE...</a:t>
            </a:r>
          </a:p>
          <a:p>
            <a:r>
              <a:rPr lang="en-US" sz="2600" dirty="0">
                <a:solidFill>
                  <a:schemeClr val="bg1"/>
                </a:solidFill>
                <a:ea typeface="Apple LiGothic" pitchFamily="2" charset="-120"/>
                <a:cs typeface="Calibri"/>
              </a:rPr>
              <a:t>Making of Market America</a:t>
            </a:r>
          </a:p>
          <a:p>
            <a:endParaRPr lang="zh-HK" altLang="en-US" sz="3500" dirty="0">
              <a:solidFill>
                <a:srgbClr val="FFFFFF"/>
              </a:solidFill>
              <a:ea typeface="Apple LiGothic" pitchFamily="2" charset="-120"/>
            </a:endParaRPr>
          </a:p>
        </p:txBody>
      </p:sp>
    </p:spTree>
    <p:extLst>
      <p:ext uri="{BB962C8B-B14F-4D97-AF65-F5344CB8AC3E}">
        <p14:creationId xmlns:p14="http://schemas.microsoft.com/office/powerpoint/2010/main" val="2003230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67"/>
          <p:cNvPicPr>
            <a:picLocks noChangeAspect="1" noChangeArrowheads="1"/>
          </p:cNvPicPr>
          <p:nvPr/>
        </p:nvPicPr>
        <p:blipFill rotWithShape="1">
          <a:blip r:embed="rId3" cstate="print"/>
          <a:srcRect b="18132"/>
          <a:stretch/>
        </p:blipFill>
        <p:spPr bwMode="auto">
          <a:xfrm>
            <a:off x="-22049" y="-342602"/>
            <a:ext cx="9186222" cy="5485433"/>
          </a:xfrm>
          <a:prstGeom prst="rect">
            <a:avLst/>
          </a:prstGeom>
          <a:noFill/>
          <a:ln w="9525">
            <a:noFill/>
            <a:miter lim="800000"/>
            <a:headEnd/>
            <a:tailEnd/>
          </a:ln>
          <a:effectLst>
            <a:outerShdw dist="35921" dir="2700000" algn="ctr" rotWithShape="0">
              <a:schemeClr val="tx1"/>
            </a:outerShdw>
          </a:effectLst>
        </p:spPr>
      </p:pic>
    </p:spTree>
    <p:extLst>
      <p:ext uri="{BB962C8B-B14F-4D97-AF65-F5344CB8AC3E}">
        <p14:creationId xmlns:p14="http://schemas.microsoft.com/office/powerpoint/2010/main" val="930865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2709027" y="114940"/>
            <a:ext cx="6528174" cy="857027"/>
          </a:xfrm>
        </p:spPr>
        <p:txBody>
          <a:bodyPr>
            <a:normAutofit fontScale="90000"/>
          </a:bodyPr>
          <a:lstStyle/>
          <a:p>
            <a:pPr>
              <a:defRPr/>
            </a:pPr>
            <a:r>
              <a:rPr lang="zh-HK" altLang="en-US" b="1" dirty="0">
                <a:solidFill>
                  <a:srgbClr val="FFFFFF"/>
                </a:solidFill>
                <a:latin typeface="+mn-lt"/>
                <a:ea typeface="Apple LiGothic" pitchFamily="2" charset="-120"/>
              </a:rPr>
              <a:t>首</a:t>
            </a:r>
            <a:r>
              <a:rPr lang="zh-HK" altLang="en-US" b="1" dirty="0" smtClean="0">
                <a:solidFill>
                  <a:srgbClr val="FFFFFF"/>
                </a:solidFill>
                <a:latin typeface="+mn-lt"/>
                <a:ea typeface="Apple LiGothic" pitchFamily="2" charset="-120"/>
              </a:rPr>
              <a:t>屆年</a:t>
            </a:r>
            <a:r>
              <a:rPr lang="zh-HK" altLang="en-US" b="1" dirty="0">
                <a:solidFill>
                  <a:srgbClr val="FFFFFF"/>
                </a:solidFill>
                <a:latin typeface="+mn-lt"/>
                <a:ea typeface="Apple LiGothic" pitchFamily="2" charset="-120"/>
              </a:rPr>
              <a:t>會</a:t>
            </a:r>
            <a:r>
              <a:rPr lang="en-US" altLang="zh-HK" b="1" dirty="0">
                <a:solidFill>
                  <a:srgbClr val="FFFFFF"/>
                </a:solidFill>
                <a:latin typeface="+mn-lt"/>
                <a:ea typeface="Apple LiGothic" pitchFamily="2" charset="-120"/>
              </a:rPr>
              <a:t/>
            </a:r>
            <a:br>
              <a:rPr lang="en-US" altLang="zh-HK" b="1" dirty="0">
                <a:solidFill>
                  <a:srgbClr val="FFFFFF"/>
                </a:solidFill>
                <a:latin typeface="+mn-lt"/>
                <a:ea typeface="Apple LiGothic" pitchFamily="2" charset="-120"/>
              </a:rPr>
            </a:br>
            <a:r>
              <a:rPr lang="en-US" sz="3000" b="1" dirty="0">
                <a:solidFill>
                  <a:srgbClr val="FFFFFF"/>
                </a:solidFill>
                <a:latin typeface="+mn-lt"/>
                <a:ea typeface="Apple LiGothic" pitchFamily="2" charset="-120"/>
                <a:cs typeface="Calibri"/>
              </a:rPr>
              <a:t>First Annual Convention</a:t>
            </a:r>
            <a:endParaRPr lang="zh-HK" altLang="en-US" b="1" dirty="0">
              <a:solidFill>
                <a:srgbClr val="FFFFFF"/>
              </a:solidFill>
              <a:latin typeface="+mn-lt"/>
              <a:ea typeface="Apple LiGothic" pitchFamily="2" charset="-120"/>
            </a:endParaRPr>
          </a:p>
        </p:txBody>
      </p:sp>
      <p:pic>
        <p:nvPicPr>
          <p:cNvPr id="5" name="Picture 4" descr="JerrySiciliano_PicForPPT.jpg"/>
          <p:cNvPicPr>
            <a:picLocks noChangeAspect="1"/>
          </p:cNvPicPr>
          <p:nvPr/>
        </p:nvPicPr>
        <p:blipFill>
          <a:blip r:embed="rId2" cstate="print"/>
          <a:stretch>
            <a:fillRect/>
          </a:stretch>
        </p:blipFill>
        <p:spPr>
          <a:xfrm>
            <a:off x="3518291" y="1275315"/>
            <a:ext cx="4824730" cy="3534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Tree>
    <p:extLst>
      <p:ext uri="{BB962C8B-B14F-4D97-AF65-F5344CB8AC3E}">
        <p14:creationId xmlns:p14="http://schemas.microsoft.com/office/powerpoint/2010/main" val="3002726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76" b="52465"/>
          <a:stretch/>
        </p:blipFill>
        <p:spPr bwMode="auto">
          <a:xfrm>
            <a:off x="3081440" y="407000"/>
            <a:ext cx="5753102" cy="4434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Tree>
    <p:extLst>
      <p:ext uri="{BB962C8B-B14F-4D97-AF65-F5344CB8AC3E}">
        <p14:creationId xmlns:p14="http://schemas.microsoft.com/office/powerpoint/2010/main" val="3589440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3" name="Rectangle 3"/>
          <p:cNvSpPr>
            <a:spLocks noGrp="1" noChangeArrowheads="1"/>
          </p:cNvSpPr>
          <p:nvPr>
            <p:ph idx="1"/>
          </p:nvPr>
        </p:nvSpPr>
        <p:spPr>
          <a:xfrm>
            <a:off x="1869744" y="492613"/>
            <a:ext cx="7274256" cy="3978360"/>
          </a:xfrm>
        </p:spPr>
        <p:txBody>
          <a:bodyPr>
            <a:normAutofit fontScale="77500" lnSpcReduction="20000"/>
          </a:bodyPr>
          <a:lstStyle/>
          <a:p>
            <a:pPr algn="ctr">
              <a:buNone/>
              <a:defRPr/>
            </a:pPr>
            <a:r>
              <a:rPr lang="zh-TW" altLang="en-US" sz="10600" dirty="0">
                <a:ln>
                  <a:solidFill>
                    <a:schemeClr val="tx1"/>
                  </a:solidFill>
                </a:ln>
                <a:ea typeface="Apple LiGothic" pitchFamily="2" charset="-120"/>
              </a:rPr>
              <a:t>信</a:t>
            </a:r>
            <a:r>
              <a:rPr lang="zh-TW" altLang="en-US" sz="10600" dirty="0" smtClean="0">
                <a:ln>
                  <a:solidFill>
                    <a:schemeClr val="tx1"/>
                  </a:solidFill>
                </a:ln>
                <a:ea typeface="Apple LiGothic" pitchFamily="2" charset="-120"/>
              </a:rPr>
              <a:t>念</a:t>
            </a:r>
            <a:endParaRPr lang="en-US" altLang="zh-TW" sz="10600" dirty="0" smtClean="0">
              <a:ln>
                <a:solidFill>
                  <a:schemeClr val="tx1"/>
                </a:solidFill>
              </a:ln>
              <a:ea typeface="Apple LiGothic" pitchFamily="2" charset="-120"/>
            </a:endParaRPr>
          </a:p>
          <a:p>
            <a:pPr algn="ctr">
              <a:buNone/>
              <a:defRPr/>
            </a:pPr>
            <a:r>
              <a:rPr lang="zh-TW" altLang="en-US" sz="6500" dirty="0" smtClean="0">
                <a:ea typeface="Apple LiGothic" pitchFamily="2" charset="-120"/>
              </a:rPr>
              <a:t>從</a:t>
            </a:r>
            <a:r>
              <a:rPr lang="zh-TW" altLang="en-US" sz="6500" dirty="0">
                <a:ea typeface="Apple LiGothic" pitchFamily="2" charset="-120"/>
              </a:rPr>
              <a:t>來都是我</a:t>
            </a:r>
            <a:r>
              <a:rPr lang="zh-TW" altLang="en-US" sz="6500" dirty="0" smtClean="0">
                <a:ea typeface="Apple LiGothic" pitchFamily="2" charset="-120"/>
              </a:rPr>
              <a:t>們</a:t>
            </a:r>
            <a:endParaRPr lang="en-US" altLang="zh-TW" sz="6500" dirty="0" smtClean="0">
              <a:ea typeface="Apple LiGothic" pitchFamily="2" charset="-120"/>
            </a:endParaRPr>
          </a:p>
          <a:p>
            <a:pPr algn="ctr">
              <a:buNone/>
              <a:defRPr/>
            </a:pPr>
            <a:r>
              <a:rPr lang="zh-TW" altLang="en-US" sz="6500" dirty="0" smtClean="0">
                <a:ea typeface="Apple LiGothic" pitchFamily="2" charset="-120"/>
              </a:rPr>
              <a:t>的最佳產</a:t>
            </a:r>
            <a:r>
              <a:rPr lang="zh-TW" altLang="en-US" sz="6500" dirty="0">
                <a:ea typeface="Apple LiGothic" pitchFamily="2" charset="-120"/>
              </a:rPr>
              <a:t>品。</a:t>
            </a:r>
          </a:p>
          <a:p>
            <a:pPr algn="ctr">
              <a:buNone/>
              <a:defRPr/>
            </a:pPr>
            <a:r>
              <a:rPr lang="en-US" sz="4300" dirty="0" smtClean="0">
                <a:ea typeface="Apple LiGothic" pitchFamily="2" charset="-120"/>
                <a:cs typeface="Calibri"/>
              </a:rPr>
              <a:t>Our </a:t>
            </a:r>
            <a:r>
              <a:rPr lang="en-US" sz="4300" dirty="0">
                <a:ea typeface="Apple LiGothic" pitchFamily="2" charset="-120"/>
                <a:cs typeface="Calibri"/>
              </a:rPr>
              <a:t>best product </a:t>
            </a:r>
          </a:p>
          <a:p>
            <a:pPr algn="ctr">
              <a:buNone/>
              <a:defRPr/>
            </a:pPr>
            <a:r>
              <a:rPr lang="en-US" sz="4300" dirty="0">
                <a:ea typeface="Apple LiGothic" pitchFamily="2" charset="-120"/>
                <a:cs typeface="Calibri"/>
              </a:rPr>
              <a:t>was and is </a:t>
            </a:r>
            <a:r>
              <a:rPr lang="en-US" sz="6000" b="1" i="1" dirty="0">
                <a:ln>
                  <a:solidFill>
                    <a:schemeClr val="tx1"/>
                  </a:solidFill>
                </a:ln>
                <a:ea typeface="Apple LiGothic" pitchFamily="2" charset="-120"/>
                <a:cs typeface="Calibri"/>
              </a:rPr>
              <a:t>BELIEF</a:t>
            </a:r>
            <a:r>
              <a:rPr lang="en-US" sz="6000" dirty="0">
                <a:ea typeface="Apple LiGothic" pitchFamily="2" charset="-120"/>
                <a:cs typeface="Calibri"/>
              </a:rPr>
              <a:t>.</a:t>
            </a:r>
          </a:p>
          <a:p>
            <a:pPr algn="ctr" eaLnBrk="1" hangingPunct="1">
              <a:buNone/>
              <a:defRPr/>
            </a:pPr>
            <a:endParaRPr lang="zh-HK" altLang="en-US" sz="6500" b="1" i="1" dirty="0">
              <a:ea typeface="Apple LiGothic" pitchFamily="2" charset="-12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3080" y="51717"/>
            <a:ext cx="6331908" cy="2500695"/>
          </a:xfrm>
          <a:prstGeom prst="rect">
            <a:avLst/>
          </a:prstGeom>
          <a:noFill/>
        </p:spPr>
        <p:txBody>
          <a:bodyPr wrap="square" lIns="68589" tIns="34295" rIns="68589" bIns="34295" rtlCol="0">
            <a:spAutoFit/>
          </a:bodyPr>
          <a:lstStyle/>
          <a:p>
            <a:pPr marL="342860" indent="-342860">
              <a:spcAft>
                <a:spcPts val="1799"/>
              </a:spcAft>
              <a:tabLst>
                <a:tab pos="457147" algn="l"/>
              </a:tabLst>
            </a:pPr>
            <a:r>
              <a:rPr lang="zh-HK" altLang="en-US" sz="2300" b="1" dirty="0">
                <a:solidFill>
                  <a:srgbClr val="FFFFFF"/>
                </a:solidFill>
                <a:ea typeface="Apple LiGothic" pitchFamily="2" charset="-120"/>
              </a:rPr>
              <a:t>信念</a:t>
            </a:r>
            <a:r>
              <a:rPr lang="en-US" altLang="zh-HK" sz="2300" b="1" dirty="0">
                <a:solidFill>
                  <a:srgbClr val="FFFFFF"/>
                </a:solidFill>
                <a:ea typeface="Apple LiGothic" pitchFamily="2" charset="-120"/>
              </a:rPr>
              <a:t>... </a:t>
            </a:r>
          </a:p>
          <a:p>
            <a:pPr marL="0" lvl="1">
              <a:buFont typeface="Arial"/>
              <a:buChar char="•"/>
              <a:tabLst>
                <a:tab pos="914293" algn="l"/>
              </a:tabLst>
            </a:pPr>
            <a:r>
              <a:rPr lang="zh-HK" altLang="en-US" sz="2000" dirty="0">
                <a:solidFill>
                  <a:srgbClr val="FFFFFF"/>
                </a:solidFill>
                <a:ea typeface="Apple LiGothic" pitchFamily="2" charset="-120"/>
              </a:rPr>
              <a:t>相信美安公司與美安香港都在創造未來新經濟</a:t>
            </a:r>
          </a:p>
          <a:p>
            <a:pPr marL="0" lvl="1">
              <a:buFont typeface="Arial"/>
              <a:buChar char="•"/>
              <a:tabLst>
                <a:tab pos="914293" algn="l"/>
              </a:tabLst>
            </a:pPr>
            <a:r>
              <a:rPr lang="zh-HK" altLang="en-US" sz="2000" dirty="0">
                <a:solidFill>
                  <a:srgbClr val="FFFFFF"/>
                </a:solidFill>
                <a:ea typeface="Apple LiGothic" pitchFamily="2" charset="-120"/>
              </a:rPr>
              <a:t>相信跟著美安公司與美安香港，你都能創造自己的天堂</a:t>
            </a:r>
          </a:p>
          <a:p>
            <a:pPr marL="0" lvl="1">
              <a:buFont typeface="Arial"/>
              <a:buChar char="•"/>
              <a:tabLst>
                <a:tab pos="914293" algn="l"/>
              </a:tabLst>
            </a:pPr>
            <a:r>
              <a:rPr lang="zh-HK" altLang="en-US" sz="2000" dirty="0">
                <a:solidFill>
                  <a:srgbClr val="FFFFFF"/>
                </a:solidFill>
                <a:ea typeface="Apple LiGothic" pitchFamily="2" charset="-120"/>
              </a:rPr>
              <a:t>相信你現在正逢天時地利</a:t>
            </a:r>
          </a:p>
          <a:p>
            <a:pPr marL="0" lvl="1">
              <a:buFont typeface="Arial"/>
              <a:buChar char="•"/>
              <a:tabLst>
                <a:tab pos="914293" algn="l"/>
              </a:tabLst>
            </a:pPr>
            <a:r>
              <a:rPr lang="zh-HK" altLang="en-US" sz="2000" dirty="0">
                <a:solidFill>
                  <a:srgbClr val="FFFFFF"/>
                </a:solidFill>
                <a:ea typeface="Apple LiGothic" pitchFamily="2" charset="-120"/>
              </a:rPr>
              <a:t>相信美安公司與美安香港正在引領潮流</a:t>
            </a:r>
          </a:p>
          <a:p>
            <a:pPr marL="0" lvl="1">
              <a:buFont typeface="Arial"/>
              <a:buChar char="•"/>
              <a:tabLst>
                <a:tab pos="914293" algn="l"/>
              </a:tabLst>
            </a:pPr>
            <a:r>
              <a:rPr lang="zh-HK" altLang="en-US" sz="2000" dirty="0">
                <a:solidFill>
                  <a:srgbClr val="FFFFFF"/>
                </a:solidFill>
                <a:ea typeface="Apple LiGothic" pitchFamily="2" charset="-120"/>
              </a:rPr>
              <a:t>相信永續收入</a:t>
            </a:r>
            <a:r>
              <a:rPr lang="zh-TW" altLang="en-US" sz="2000" dirty="0">
                <a:solidFill>
                  <a:srgbClr val="FFFFFF"/>
                </a:solidFill>
                <a:ea typeface="Apple LiGothic" pitchFamily="2" charset="-120"/>
              </a:rPr>
              <a:t>及</a:t>
            </a:r>
            <a:r>
              <a:rPr lang="en-US" altLang="zh-HK" sz="2000" dirty="0">
                <a:solidFill>
                  <a:srgbClr val="FFFFFF"/>
                </a:solidFill>
                <a:ea typeface="Apple LiGothic" pitchFamily="2" charset="-120"/>
              </a:rPr>
              <a:t>2-3</a:t>
            </a:r>
            <a:r>
              <a:rPr lang="zh-HK" altLang="en-US" sz="2000" dirty="0">
                <a:solidFill>
                  <a:srgbClr val="FFFFFF"/>
                </a:solidFill>
                <a:ea typeface="Apple LiGothic" pitchFamily="2" charset="-120"/>
              </a:rPr>
              <a:t>年計劃</a:t>
            </a:r>
          </a:p>
          <a:p>
            <a:pPr marL="0" lvl="1">
              <a:buFont typeface="Arial"/>
              <a:buChar char="•"/>
              <a:tabLst>
                <a:tab pos="914293" algn="l"/>
              </a:tabLst>
            </a:pPr>
            <a:r>
              <a:rPr lang="zh-HK" altLang="en-US" sz="2000" dirty="0">
                <a:solidFill>
                  <a:srgbClr val="FFFFFF"/>
                </a:solidFill>
                <a:ea typeface="Apple LiGothic" pitchFamily="2" charset="-120"/>
              </a:rPr>
              <a:t>相信超連</a:t>
            </a:r>
            <a:r>
              <a:rPr lang="zh-HK" altLang="en-US" sz="2000" dirty="0" smtClean="0">
                <a:solidFill>
                  <a:srgbClr val="FFFFFF"/>
                </a:solidFill>
                <a:ea typeface="Apple LiGothic" pitchFamily="2" charset="-120"/>
              </a:rPr>
              <a:t>鎖</a:t>
            </a:r>
            <a:r>
              <a:rPr lang="zh-HK" altLang="en-US" sz="2000" dirty="0" smtClean="0">
                <a:solidFill>
                  <a:srgbClr val="FFFFFF"/>
                </a:solidFill>
                <a:latin typeface="微軟正黑體"/>
                <a:ea typeface="微軟正黑體"/>
              </a:rPr>
              <a:t>™</a:t>
            </a:r>
            <a:r>
              <a:rPr lang="zh-HK" altLang="en-US" sz="2000" dirty="0" smtClean="0">
                <a:solidFill>
                  <a:srgbClr val="FFFFFF"/>
                </a:solidFill>
                <a:ea typeface="Apple LiGothic" pitchFamily="2" charset="-120"/>
              </a:rPr>
              <a:t>系</a:t>
            </a:r>
            <a:r>
              <a:rPr lang="zh-HK" altLang="en-US" sz="2000" dirty="0">
                <a:solidFill>
                  <a:srgbClr val="FFFFFF"/>
                </a:solidFill>
                <a:ea typeface="Apple LiGothic" pitchFamily="2" charset="-120"/>
              </a:rPr>
              <a:t>統</a:t>
            </a:r>
            <a:r>
              <a:rPr lang="zh-TW" altLang="en-US" sz="2000" dirty="0">
                <a:solidFill>
                  <a:srgbClr val="FFFFFF"/>
                </a:solidFill>
                <a:ea typeface="Apple LiGothic" pitchFamily="2" charset="-120"/>
              </a:rPr>
              <a:t>及</a:t>
            </a:r>
            <a:r>
              <a:rPr lang="zh-HK" altLang="en-US" sz="2000" dirty="0">
                <a:solidFill>
                  <a:srgbClr val="FFFFFF"/>
                </a:solidFill>
                <a:ea typeface="Apple LiGothic" pitchFamily="2" charset="-120"/>
              </a:rPr>
              <a:t>管理業績紅利計劃（</a:t>
            </a:r>
            <a:r>
              <a:rPr lang="en-US" altLang="zh-HK" sz="2000" dirty="0">
                <a:solidFill>
                  <a:srgbClr val="FFFFFF"/>
                </a:solidFill>
                <a:ea typeface="Apple LiGothic" pitchFamily="2" charset="-120"/>
              </a:rPr>
              <a:t>MPCP</a:t>
            </a:r>
            <a:r>
              <a:rPr lang="zh-HK" altLang="en-US" sz="2000" dirty="0">
                <a:solidFill>
                  <a:srgbClr val="FFFFFF"/>
                </a:solidFill>
                <a:ea typeface="Apple LiGothic" pitchFamily="2" charset="-120"/>
              </a:rPr>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8" name="TextBox 7"/>
          <p:cNvSpPr txBox="1"/>
          <p:nvPr/>
        </p:nvSpPr>
        <p:spPr>
          <a:xfrm>
            <a:off x="2696846" y="2443766"/>
            <a:ext cx="6327154" cy="2492990"/>
          </a:xfrm>
          <a:prstGeom prst="rect">
            <a:avLst/>
          </a:prstGeom>
          <a:noFill/>
        </p:spPr>
        <p:txBody>
          <a:bodyPr wrap="square" lIns="68589" tIns="34295" rIns="68589" bIns="34295" rtlCol="0">
            <a:spAutoFit/>
          </a:bodyPr>
          <a:lstStyle/>
          <a:p>
            <a:pPr marL="342860" indent="-342860">
              <a:spcAft>
                <a:spcPts val="1799"/>
              </a:spcAft>
              <a:tabLst>
                <a:tab pos="457147" algn="l"/>
              </a:tabLst>
            </a:pPr>
            <a:r>
              <a:rPr lang="en-US" sz="2300" b="1" dirty="0">
                <a:solidFill>
                  <a:srgbClr val="FFFFFF"/>
                </a:solidFill>
                <a:ea typeface="Apple LiGothic" pitchFamily="2" charset="-120"/>
                <a:cs typeface="Calibri"/>
              </a:rPr>
              <a:t>BELIEF...  </a:t>
            </a:r>
          </a:p>
          <a:p>
            <a:pPr marL="0" lvl="1">
              <a:buFont typeface="Arial"/>
              <a:buChar char="•"/>
              <a:tabLst>
                <a:tab pos="914293" algn="l"/>
              </a:tabLst>
            </a:pPr>
            <a:r>
              <a:rPr lang="en-US" sz="1500" dirty="0">
                <a:solidFill>
                  <a:srgbClr val="FFFFFF"/>
                </a:solidFill>
                <a:ea typeface="Apple LiGothic" pitchFamily="2" charset="-120"/>
                <a:cs typeface="Calibri"/>
              </a:rPr>
              <a:t>Belief that Market America and Market Hong Kong are creating the economy of the future</a:t>
            </a:r>
          </a:p>
          <a:p>
            <a:pPr marL="0" lvl="1">
              <a:buFont typeface="Arial"/>
              <a:buChar char="•"/>
              <a:tabLst>
                <a:tab pos="914293" algn="l"/>
              </a:tabLst>
            </a:pPr>
            <a:r>
              <a:rPr lang="en-US" sz="1500" dirty="0">
                <a:solidFill>
                  <a:srgbClr val="FFFFFF"/>
                </a:solidFill>
                <a:ea typeface="Apple LiGothic" pitchFamily="2" charset="-120"/>
                <a:cs typeface="Calibri"/>
              </a:rPr>
              <a:t>Belief that with Market America and Market Hong Kong you can create your own paradise</a:t>
            </a:r>
          </a:p>
          <a:p>
            <a:pPr marL="0" lvl="1">
              <a:buFont typeface="Arial"/>
              <a:buChar char="•"/>
              <a:tabLst>
                <a:tab pos="914293" algn="l"/>
              </a:tabLst>
            </a:pPr>
            <a:r>
              <a:rPr lang="en-US" sz="1500" dirty="0">
                <a:solidFill>
                  <a:srgbClr val="FFFFFF"/>
                </a:solidFill>
                <a:ea typeface="Apple LiGothic" pitchFamily="2" charset="-120"/>
                <a:cs typeface="Calibri"/>
              </a:rPr>
              <a:t>Belief that you are in the right place at the right time</a:t>
            </a:r>
          </a:p>
          <a:p>
            <a:pPr marL="0" lvl="1">
              <a:buFont typeface="Arial"/>
              <a:buChar char="•"/>
              <a:tabLst>
                <a:tab pos="914293" algn="l"/>
              </a:tabLst>
            </a:pPr>
            <a:r>
              <a:rPr lang="en-US" sz="1500" dirty="0">
                <a:solidFill>
                  <a:srgbClr val="FFFFFF"/>
                </a:solidFill>
                <a:ea typeface="Apple LiGothic" pitchFamily="2" charset="-120"/>
                <a:cs typeface="Calibri"/>
              </a:rPr>
              <a:t>Belief that Market America and Market Hong </a:t>
            </a:r>
            <a:r>
              <a:rPr lang="en-US" sz="1500" dirty="0" err="1">
                <a:solidFill>
                  <a:srgbClr val="FFFFFF"/>
                </a:solidFill>
                <a:ea typeface="Apple LiGothic" pitchFamily="2" charset="-120"/>
                <a:cs typeface="Calibri"/>
              </a:rPr>
              <a:t>Kiong</a:t>
            </a:r>
            <a:r>
              <a:rPr lang="en-US" sz="1500" dirty="0">
                <a:solidFill>
                  <a:srgbClr val="FFFFFF"/>
                </a:solidFill>
                <a:ea typeface="Apple LiGothic" pitchFamily="2" charset="-120"/>
                <a:cs typeface="Calibri"/>
              </a:rPr>
              <a:t> are leading the parade</a:t>
            </a:r>
          </a:p>
          <a:p>
            <a:pPr marL="0" lvl="1">
              <a:buFont typeface="Arial"/>
              <a:buChar char="•"/>
              <a:tabLst>
                <a:tab pos="914293" algn="l"/>
              </a:tabLst>
            </a:pPr>
            <a:r>
              <a:rPr lang="en-US" sz="1500" dirty="0">
                <a:solidFill>
                  <a:srgbClr val="FFFFFF"/>
                </a:solidFill>
                <a:ea typeface="Apple LiGothic" pitchFamily="2" charset="-120"/>
                <a:cs typeface="Calibri"/>
              </a:rPr>
              <a:t>Belief in Residual Income &amp; the 2 to 3 yr Plan</a:t>
            </a:r>
          </a:p>
          <a:p>
            <a:pPr marL="0" lvl="1">
              <a:buFont typeface="Arial"/>
              <a:buChar char="•"/>
              <a:tabLst>
                <a:tab pos="914293" algn="l"/>
              </a:tabLst>
            </a:pPr>
            <a:r>
              <a:rPr lang="en-US" sz="1500" dirty="0">
                <a:solidFill>
                  <a:srgbClr val="FFFFFF"/>
                </a:solidFill>
                <a:ea typeface="Apple LiGothic" pitchFamily="2" charset="-120"/>
                <a:cs typeface="Calibri"/>
              </a:rPr>
              <a:t>Belief in the </a:t>
            </a:r>
            <a:r>
              <a:rPr lang="en-US" sz="1500" dirty="0" err="1" smtClean="0">
                <a:solidFill>
                  <a:srgbClr val="FFFFFF"/>
                </a:solidFill>
                <a:ea typeface="Apple LiGothic" pitchFamily="2" charset="-120"/>
                <a:cs typeface="Calibri"/>
              </a:rPr>
              <a:t>UnFranchise</a:t>
            </a:r>
            <a:r>
              <a:rPr lang="en-US" sz="1500" dirty="0" smtClean="0">
                <a:solidFill>
                  <a:srgbClr val="FFFFFF"/>
                </a:solidFill>
                <a:latin typeface="微軟正黑體"/>
                <a:ea typeface="微軟正黑體"/>
                <a:cs typeface="Calibri"/>
              </a:rPr>
              <a:t>™</a:t>
            </a:r>
            <a:r>
              <a:rPr lang="en-US" sz="1500" dirty="0" smtClean="0">
                <a:solidFill>
                  <a:srgbClr val="FFFFFF"/>
                </a:solidFill>
                <a:ea typeface="Apple LiGothic" pitchFamily="2" charset="-120"/>
                <a:cs typeface="Calibri"/>
              </a:rPr>
              <a:t> </a:t>
            </a:r>
            <a:r>
              <a:rPr lang="en-US" sz="1500" dirty="0">
                <a:solidFill>
                  <a:srgbClr val="FFFFFF"/>
                </a:solidFill>
                <a:ea typeface="Apple LiGothic" pitchFamily="2" charset="-120"/>
                <a:cs typeface="Calibri"/>
              </a:rPr>
              <a:t>System &amp; MPCP</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ChangeArrowheads="1"/>
          </p:cNvSpPr>
          <p:nvPr/>
        </p:nvSpPr>
        <p:spPr bwMode="auto">
          <a:xfrm>
            <a:off x="1318638" y="143539"/>
            <a:ext cx="5397572" cy="4640269"/>
          </a:xfrm>
          <a:prstGeom prst="rect">
            <a:avLst/>
          </a:prstGeom>
          <a:noFill/>
          <a:ln w="12700">
            <a:noFill/>
            <a:miter lim="800000"/>
            <a:headEnd/>
            <a:tailEnd/>
          </a:ln>
          <a:effectLst/>
        </p:spPr>
        <p:txBody>
          <a:bodyPr lIns="90476" tIns="44444" rIns="90476" bIns="44444" anchor="ctr">
            <a:prstTxWarp prst="textNoShape">
              <a:avLst/>
            </a:prstTxWarp>
          </a:bodyPr>
          <a:lstStyle/>
          <a:p>
            <a:pPr marL="0" lvl="1" algn="ctr" eaLnBrk="0" hangingPunct="0">
              <a:defRPr/>
            </a:pPr>
            <a:r>
              <a:rPr lang="zh-TW" altLang="en-US" sz="4500" dirty="0" smtClean="0">
                <a:solidFill>
                  <a:srgbClr val="FFFFFF"/>
                </a:solidFill>
                <a:ea typeface="Apple LiGothic" pitchFamily="2" charset="-120"/>
              </a:rPr>
              <a:t>一</a:t>
            </a:r>
            <a:r>
              <a:rPr lang="zh-TW" altLang="en-US" sz="4500" dirty="0">
                <a:solidFill>
                  <a:srgbClr val="FFFFFF"/>
                </a:solidFill>
                <a:ea typeface="Apple LiGothic" pitchFamily="2" charset="-120"/>
              </a:rPr>
              <a:t>個獲利豐</a:t>
            </a:r>
            <a:r>
              <a:rPr lang="zh-TW" altLang="en-US" sz="4500" dirty="0" smtClean="0">
                <a:solidFill>
                  <a:srgbClr val="FFFFFF"/>
                </a:solidFill>
                <a:ea typeface="Apple LiGothic" pitchFamily="2" charset="-120"/>
              </a:rPr>
              <a:t>厚</a:t>
            </a:r>
            <a:r>
              <a:rPr lang="zh-HK" altLang="en-US" sz="4500" dirty="0" smtClean="0">
                <a:solidFill>
                  <a:srgbClr val="FFFFFF"/>
                </a:solidFill>
                <a:ea typeface="Apple LiGothic" pitchFamily="2" charset="-120"/>
              </a:rPr>
              <a:t>的</a:t>
            </a:r>
            <a:endParaRPr lang="en-US" altLang="zh-HK" sz="4500" dirty="0">
              <a:solidFill>
                <a:srgbClr val="FFFFFF"/>
              </a:solidFill>
              <a:ea typeface="Apple LiGothic" pitchFamily="2" charset="-120"/>
            </a:endParaRPr>
          </a:p>
          <a:p>
            <a:pPr marL="0" lvl="1" algn="ctr" eaLnBrk="0" hangingPunct="0">
              <a:defRPr/>
            </a:pPr>
            <a:r>
              <a:rPr lang="zh-HK" altLang="en-US" sz="4500" dirty="0">
                <a:solidFill>
                  <a:srgbClr val="FFFFFF"/>
                </a:solidFill>
                <a:ea typeface="Apple LiGothic" pitchFamily="2" charset="-120"/>
              </a:rPr>
              <a:t>事業機</a:t>
            </a:r>
            <a:r>
              <a:rPr lang="zh-HK" altLang="en-US" sz="4500" dirty="0" smtClean="0">
                <a:solidFill>
                  <a:srgbClr val="FFFFFF"/>
                </a:solidFill>
                <a:ea typeface="Apple LiGothic" pitchFamily="2" charset="-120"/>
              </a:rPr>
              <a:t>會</a:t>
            </a:r>
            <a:r>
              <a:rPr lang="zh-TW" altLang="en-US" sz="4500" dirty="0" smtClean="0">
                <a:solidFill>
                  <a:srgbClr val="FFFFFF"/>
                </a:solidFill>
                <a:ea typeface="Apple LiGothic" pitchFamily="2" charset="-120"/>
              </a:rPr>
              <a:t>是建基在</a:t>
            </a:r>
            <a:endParaRPr lang="en-US" altLang="zh-HK" sz="4500" dirty="0">
              <a:solidFill>
                <a:srgbClr val="FFFFFF"/>
              </a:solidFill>
              <a:ea typeface="Apple LiGothic" pitchFamily="2" charset="-120"/>
            </a:endParaRPr>
          </a:p>
          <a:p>
            <a:pPr algn="ctr" eaLnBrk="0" hangingPunct="0">
              <a:defRPr/>
            </a:pPr>
            <a:r>
              <a:rPr lang="zh-TW" altLang="en-US" sz="5000" b="1" dirty="0">
                <a:ln>
                  <a:solidFill>
                    <a:schemeClr val="tx1"/>
                  </a:solidFill>
                </a:ln>
                <a:solidFill>
                  <a:srgbClr val="FFFFFF"/>
                </a:solidFill>
                <a:ea typeface="Apple LiGothic" pitchFamily="2" charset="-120"/>
              </a:rPr>
              <a:t>盈利能</a:t>
            </a:r>
            <a:r>
              <a:rPr lang="zh-TW" altLang="en-US" sz="5000" b="1" dirty="0" smtClean="0">
                <a:ln>
                  <a:solidFill>
                    <a:schemeClr val="tx1"/>
                  </a:solidFill>
                </a:ln>
                <a:solidFill>
                  <a:srgbClr val="FFFFFF"/>
                </a:solidFill>
                <a:ea typeface="Apple LiGothic" pitchFamily="2" charset="-120"/>
              </a:rPr>
              <a:t>力</a:t>
            </a:r>
            <a:endParaRPr lang="en-US" altLang="zh-TW" sz="5000" b="1" dirty="0" smtClean="0">
              <a:ln>
                <a:solidFill>
                  <a:schemeClr val="tx1"/>
                </a:solidFill>
              </a:ln>
              <a:solidFill>
                <a:srgbClr val="FFFFFF"/>
              </a:solidFill>
              <a:ea typeface="Apple LiGothic" pitchFamily="2" charset="-120"/>
            </a:endParaRPr>
          </a:p>
          <a:p>
            <a:pPr algn="ctr" eaLnBrk="0" hangingPunct="0">
              <a:defRPr/>
            </a:pPr>
            <a:r>
              <a:rPr lang="zh-TW" altLang="en-US" sz="5000" b="1" dirty="0" smtClean="0">
                <a:ln>
                  <a:solidFill>
                    <a:schemeClr val="tx1"/>
                  </a:solidFill>
                </a:ln>
                <a:solidFill>
                  <a:srgbClr val="FFFFFF"/>
                </a:solidFill>
                <a:ea typeface="Apple LiGothic" pitchFamily="2" charset="-120"/>
              </a:rPr>
              <a:t>及</a:t>
            </a:r>
            <a:endParaRPr lang="en-US" altLang="zh-TW" sz="5000" b="1" dirty="0" smtClean="0">
              <a:ln>
                <a:solidFill>
                  <a:schemeClr val="tx1"/>
                </a:solidFill>
              </a:ln>
              <a:solidFill>
                <a:srgbClr val="FFFFFF"/>
              </a:solidFill>
              <a:ea typeface="Apple LiGothic" pitchFamily="2" charset="-120"/>
            </a:endParaRPr>
          </a:p>
          <a:p>
            <a:pPr algn="ctr" eaLnBrk="0" hangingPunct="0">
              <a:defRPr/>
            </a:pPr>
            <a:r>
              <a:rPr lang="zh-TW" altLang="en-US" sz="5000" b="1" dirty="0" smtClean="0">
                <a:ln>
                  <a:solidFill>
                    <a:schemeClr val="tx1"/>
                  </a:solidFill>
                </a:ln>
                <a:solidFill>
                  <a:srgbClr val="FFFFFF"/>
                </a:solidFill>
                <a:ea typeface="Apple LiGothic" pitchFamily="2" charset="-120"/>
              </a:rPr>
              <a:t>穩</a:t>
            </a:r>
            <a:r>
              <a:rPr lang="zh-TW" altLang="en-US" sz="5000" b="1" dirty="0">
                <a:ln>
                  <a:solidFill>
                    <a:schemeClr val="tx1"/>
                  </a:solidFill>
                </a:ln>
                <a:solidFill>
                  <a:srgbClr val="FFFFFF"/>
                </a:solidFill>
                <a:ea typeface="Apple LiGothic" pitchFamily="2" charset="-120"/>
              </a:rPr>
              <a:t>定性</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2" name="Rectangle 1"/>
          <p:cNvSpPr/>
          <p:nvPr/>
        </p:nvSpPr>
        <p:spPr>
          <a:xfrm>
            <a:off x="5230620" y="1966694"/>
            <a:ext cx="3894497" cy="2954655"/>
          </a:xfrm>
          <a:prstGeom prst="rect">
            <a:avLst/>
          </a:prstGeom>
        </p:spPr>
        <p:txBody>
          <a:bodyPr wrap="square" lIns="68589" tIns="34295" rIns="68589" bIns="34295">
            <a:spAutoFit/>
          </a:bodyPr>
          <a:lstStyle/>
          <a:p>
            <a:pPr marL="0" lvl="1" algn="ctr" eaLnBrk="0" hangingPunct="0">
              <a:defRPr/>
            </a:pPr>
            <a:r>
              <a:rPr lang="en-US" sz="3000" dirty="0">
                <a:solidFill>
                  <a:srgbClr val="FFFFFF"/>
                </a:solidFill>
                <a:ea typeface="Apple LiGothic" pitchFamily="2" charset="-120"/>
                <a:cs typeface="Calibri"/>
              </a:rPr>
              <a:t>A Lucrative Business Opportunity built on</a:t>
            </a:r>
          </a:p>
          <a:p>
            <a:pPr algn="ctr" eaLnBrk="0" hangingPunct="0">
              <a:defRPr/>
            </a:pPr>
            <a:r>
              <a:rPr lang="en-US" sz="3000" b="1" dirty="0">
                <a:solidFill>
                  <a:srgbClr val="FFFFFF"/>
                </a:solidFill>
                <a:ea typeface="Apple LiGothic" pitchFamily="2" charset="-120"/>
                <a:cs typeface="Calibri"/>
              </a:rPr>
              <a:t>PROFITABILITY</a:t>
            </a:r>
          </a:p>
          <a:p>
            <a:pPr algn="ctr" eaLnBrk="0" hangingPunct="0">
              <a:defRPr/>
            </a:pPr>
            <a:r>
              <a:rPr lang="en-US" sz="3000" b="1" dirty="0">
                <a:solidFill>
                  <a:srgbClr val="FFFFFF"/>
                </a:solidFill>
                <a:ea typeface="Apple LiGothic" pitchFamily="2" charset="-120"/>
                <a:cs typeface="Calibri"/>
              </a:rPr>
              <a:t>and</a:t>
            </a:r>
          </a:p>
          <a:p>
            <a:pPr algn="ctr" eaLnBrk="0" hangingPunct="0">
              <a:defRPr/>
            </a:pPr>
            <a:r>
              <a:rPr lang="en-US" sz="3000" b="1" dirty="0">
                <a:solidFill>
                  <a:srgbClr val="FFFFFF"/>
                </a:solidFill>
                <a:ea typeface="Apple LiGothic" pitchFamily="2" charset="-120"/>
                <a:cs typeface="Calibri"/>
              </a:rPr>
              <a:t>STABILITY</a:t>
            </a:r>
          </a:p>
          <a:p>
            <a:pPr marL="0" lvl="1" algn="ctr" eaLnBrk="0" hangingPunct="0">
              <a:defRPr/>
            </a:pPr>
            <a:endParaRPr lang="en-US" sz="3800" dirty="0">
              <a:solidFill>
                <a:srgbClr val="FFFFFF"/>
              </a:solidFill>
              <a:ea typeface="Apple LiGothic" pitchFamily="2" charset="-120"/>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sp>
        <p:nvSpPr>
          <p:cNvPr id="23" name="Text Box 7"/>
          <p:cNvSpPr txBox="1">
            <a:spLocks noChangeArrowheads="1"/>
          </p:cNvSpPr>
          <p:nvPr/>
        </p:nvSpPr>
        <p:spPr bwMode="auto">
          <a:xfrm>
            <a:off x="1195146" y="178253"/>
            <a:ext cx="6858000" cy="1108002"/>
          </a:xfrm>
          <a:prstGeom prst="rect">
            <a:avLst/>
          </a:prstGeom>
          <a:noFill/>
          <a:ln w="9525">
            <a:noFill/>
            <a:miter lim="800000"/>
            <a:headEnd/>
            <a:tailEnd/>
          </a:ln>
          <a:effectLst/>
        </p:spPr>
        <p:txBody>
          <a:bodyPr lIns="68136" tIns="34293" rIns="68136" bIns="34293">
            <a:spAutoFit/>
            <a:flatTx/>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680757">
              <a:spcBef>
                <a:spcPct val="50000"/>
              </a:spcBef>
              <a:defRPr/>
            </a:pPr>
            <a:r>
              <a:rPr lang="en-US" altLang="zh-HK" sz="3300" dirty="0">
                <a:solidFill>
                  <a:srgbClr val="FFFFFF"/>
                </a:solidFill>
                <a:latin typeface="+mn-lt"/>
                <a:ea typeface="Apple LiGothic" pitchFamily="2" charset="-120"/>
              </a:rPr>
              <a:t>2</a:t>
            </a:r>
            <a:r>
              <a:rPr lang="zh-HK" altLang="en-US" sz="3300" dirty="0">
                <a:solidFill>
                  <a:srgbClr val="FFFFFF"/>
                </a:solidFill>
                <a:latin typeface="+mn-lt"/>
                <a:ea typeface="Apple LiGothic" pitchFamily="2" charset="-120"/>
              </a:rPr>
              <a:t>到</a:t>
            </a:r>
            <a:r>
              <a:rPr lang="en-US" altLang="zh-HK" sz="3300" dirty="0">
                <a:solidFill>
                  <a:srgbClr val="FFFFFF"/>
                </a:solidFill>
                <a:latin typeface="+mn-lt"/>
                <a:ea typeface="Apple LiGothic" pitchFamily="2" charset="-120"/>
              </a:rPr>
              <a:t>3</a:t>
            </a:r>
            <a:r>
              <a:rPr lang="zh-HK" altLang="en-US" sz="3300" dirty="0">
                <a:solidFill>
                  <a:srgbClr val="FFFFFF"/>
                </a:solidFill>
                <a:latin typeface="+mn-lt"/>
                <a:ea typeface="Apple LiGothic" pitchFamily="2" charset="-120"/>
              </a:rPr>
              <a:t>年計劃</a:t>
            </a:r>
            <a:endParaRPr lang="en-US" altLang="zh-HK" sz="3300" dirty="0">
              <a:solidFill>
                <a:srgbClr val="FFFFFF"/>
              </a:solidFill>
              <a:latin typeface="+mn-lt"/>
              <a:ea typeface="Apple LiGothic" pitchFamily="2" charset="-120"/>
            </a:endParaRPr>
          </a:p>
          <a:p>
            <a:pPr algn="ctr" defTabSz="680757">
              <a:spcBef>
                <a:spcPct val="50000"/>
              </a:spcBef>
              <a:defRPr/>
            </a:pPr>
            <a:r>
              <a:rPr lang="en-US" altLang="zh-HK" sz="2300" dirty="0">
                <a:solidFill>
                  <a:srgbClr val="FFFFFF"/>
                </a:solidFill>
                <a:latin typeface="+mn-lt"/>
                <a:ea typeface="Apple LiGothic" pitchFamily="2" charset="-120"/>
              </a:rPr>
              <a:t>The Two-to-Three Year Plan</a:t>
            </a:r>
          </a:p>
        </p:txBody>
      </p:sp>
      <p:sp>
        <p:nvSpPr>
          <p:cNvPr id="24" name="Pentagon 23"/>
          <p:cNvSpPr/>
          <p:nvPr/>
        </p:nvSpPr>
        <p:spPr>
          <a:xfrm>
            <a:off x="-68056" y="1951332"/>
            <a:ext cx="2118015" cy="620422"/>
          </a:xfrm>
          <a:prstGeom prst="homePlate">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lIns="68136" tIns="34293" rIns="68136" bIns="34293" rtlCol="0" anchor="ctr"/>
          <a:lstStyle/>
          <a:p>
            <a:pPr marL="342946" indent="-342946" algn="ctr" defTabSz="680757">
              <a:buAutoNum type="arabicPeriod"/>
            </a:pPr>
            <a:r>
              <a:rPr lang="zh-HK" altLang="en-US" sz="1500" dirty="0">
                <a:solidFill>
                  <a:srgbClr val="FFFFFF"/>
                </a:solidFill>
                <a:ea typeface="Apple LiGothic" pitchFamily="2" charset="-120"/>
              </a:rPr>
              <a:t>提供產品</a:t>
            </a:r>
            <a:endParaRPr lang="en-US" altLang="zh-HK" sz="1500" dirty="0">
              <a:solidFill>
                <a:srgbClr val="FFFFFF"/>
              </a:solidFill>
              <a:ea typeface="Apple LiGothic" pitchFamily="2" charset="-120"/>
            </a:endParaRPr>
          </a:p>
          <a:p>
            <a:pPr algn="ctr" defTabSz="680757"/>
            <a:r>
              <a:rPr lang="en-US" altLang="zh-HK" sz="1500" dirty="0">
                <a:solidFill>
                  <a:srgbClr val="FFFFFF"/>
                </a:solidFill>
                <a:ea typeface="Apple LiGothic" pitchFamily="2" charset="-120"/>
              </a:rPr>
              <a:t>Provide Products</a:t>
            </a:r>
            <a:endParaRPr lang="zh-HK" altLang="en-US" sz="1500" dirty="0">
              <a:solidFill>
                <a:srgbClr val="FFFFFF"/>
              </a:solidFill>
              <a:ea typeface="Apple LiGothic" pitchFamily="2" charset="-120"/>
            </a:endParaRPr>
          </a:p>
        </p:txBody>
      </p:sp>
      <p:sp>
        <p:nvSpPr>
          <p:cNvPr id="25" name="Pentagon 24"/>
          <p:cNvSpPr/>
          <p:nvPr/>
        </p:nvSpPr>
        <p:spPr>
          <a:xfrm flipH="1">
            <a:off x="6814598" y="1951332"/>
            <a:ext cx="2398522" cy="620422"/>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36" tIns="34293" rIns="68136" bIns="34293" rtlCol="0" anchor="ctr"/>
          <a:lstStyle/>
          <a:p>
            <a:pPr algn="ctr" defTabSz="680757"/>
            <a:r>
              <a:rPr lang="en-US" altLang="zh-HK" sz="1500" dirty="0">
                <a:solidFill>
                  <a:srgbClr val="FFFFFF"/>
                </a:solidFill>
                <a:ea typeface="Apple LiGothic" pitchFamily="2" charset="-120"/>
              </a:rPr>
              <a:t>2. </a:t>
            </a:r>
            <a:r>
              <a:rPr lang="zh-HK" altLang="en-US" sz="1500" dirty="0">
                <a:solidFill>
                  <a:srgbClr val="FFFFFF"/>
                </a:solidFill>
                <a:ea typeface="Apple LiGothic" pitchFamily="2" charset="-120"/>
              </a:rPr>
              <a:t>時間槓桿</a:t>
            </a:r>
            <a:r>
              <a:rPr lang="en-US" altLang="zh-HK" sz="1500" dirty="0">
                <a:solidFill>
                  <a:srgbClr val="FFFFFF"/>
                </a:solidFill>
                <a:ea typeface="Apple LiGothic" pitchFamily="2" charset="-120"/>
              </a:rPr>
              <a:t/>
            </a:r>
            <a:br>
              <a:rPr lang="en-US" altLang="zh-HK" sz="1500" dirty="0">
                <a:solidFill>
                  <a:srgbClr val="FFFFFF"/>
                </a:solidFill>
                <a:ea typeface="Apple LiGothic" pitchFamily="2" charset="-120"/>
              </a:rPr>
            </a:br>
            <a:r>
              <a:rPr lang="en-US" sz="1500" dirty="0">
                <a:ln w="3175">
                  <a:solidFill>
                    <a:prstClr val="white"/>
                  </a:solidFill>
                </a:ln>
                <a:solidFill>
                  <a:prstClr val="white"/>
                </a:solidFill>
                <a:ea typeface="Apple LiGothic" pitchFamily="2" charset="-120"/>
              </a:rPr>
              <a:t>Time Leveraging</a:t>
            </a:r>
            <a:endParaRPr lang="zh-HK" altLang="en-US" sz="1500" dirty="0">
              <a:solidFill>
                <a:srgbClr val="FFFFFF"/>
              </a:solidFill>
              <a:ea typeface="Apple LiGothic" pitchFamily="2" charset="-120"/>
            </a:endParaRPr>
          </a:p>
        </p:txBody>
      </p:sp>
      <p:sp>
        <p:nvSpPr>
          <p:cNvPr id="26" name="Rectangle 25"/>
          <p:cNvSpPr/>
          <p:nvPr/>
        </p:nvSpPr>
        <p:spPr>
          <a:xfrm>
            <a:off x="228661" y="2826557"/>
            <a:ext cx="2359078" cy="992585"/>
          </a:xfrm>
          <a:prstGeom prst="rect">
            <a:avLst/>
          </a:prstGeom>
        </p:spPr>
        <p:txBody>
          <a:bodyPr wrap="square" lIns="68136" tIns="34293" rIns="68136" bIns="34293">
            <a:spAutoFit/>
          </a:bodyPr>
          <a:lstStyle/>
          <a:p>
            <a:pPr marL="212831" indent="-212831" defTabSz="680757">
              <a:spcBef>
                <a:spcPct val="50000"/>
              </a:spcBef>
              <a:buClr>
                <a:srgbClr val="FFFFFF"/>
              </a:buClr>
              <a:buFont typeface="Courier New" panose="02070309020205020404" pitchFamily="49" charset="0"/>
              <a:buChar char="o"/>
              <a:defRPr/>
            </a:pPr>
            <a:r>
              <a:rPr lang="zh-HK" altLang="en-US" sz="1200" dirty="0">
                <a:solidFill>
                  <a:srgbClr val="FFFFFF"/>
                </a:solidFill>
                <a:ea typeface="Apple LiGothic" pitchFamily="2" charset="-120"/>
              </a:rPr>
              <a:t>服務</a:t>
            </a:r>
            <a:r>
              <a:rPr lang="en-US" altLang="zh-HK" sz="1200" dirty="0">
                <a:solidFill>
                  <a:srgbClr val="FFFFFF"/>
                </a:solidFill>
                <a:ea typeface="Apple LiGothic" pitchFamily="2" charset="-120"/>
              </a:rPr>
              <a:t>10-15</a:t>
            </a:r>
            <a:r>
              <a:rPr lang="zh-HK" altLang="en-US" sz="1200" dirty="0">
                <a:solidFill>
                  <a:srgbClr val="FFFFFF"/>
                </a:solidFill>
                <a:ea typeface="Apple LiGothic" pitchFamily="2" charset="-120"/>
              </a:rPr>
              <a:t>位優惠顧客</a:t>
            </a:r>
          </a:p>
          <a:p>
            <a:pPr marL="212831" indent="-212831" defTabSz="680757">
              <a:spcBef>
                <a:spcPct val="50000"/>
              </a:spcBef>
              <a:buClr>
                <a:srgbClr val="FFFFFF"/>
              </a:buClr>
              <a:buFont typeface="Courier New" panose="02070309020205020404" pitchFamily="49" charset="0"/>
              <a:buChar char="o"/>
              <a:defRPr/>
            </a:pPr>
            <a:r>
              <a:rPr lang="en-US" altLang="zh-HK" sz="1200" dirty="0">
                <a:solidFill>
                  <a:srgbClr val="FFFFFF"/>
                </a:solidFill>
                <a:ea typeface="Apple LiGothic" pitchFamily="2" charset="-120"/>
              </a:rPr>
              <a:t>30 – 100% </a:t>
            </a:r>
            <a:r>
              <a:rPr lang="zh-HK" altLang="en-US" sz="1200" dirty="0">
                <a:solidFill>
                  <a:srgbClr val="FFFFFF"/>
                </a:solidFill>
                <a:ea typeface="Apple LiGothic" pitchFamily="2" charset="-120"/>
              </a:rPr>
              <a:t>零售利潤</a:t>
            </a:r>
          </a:p>
          <a:p>
            <a:pPr marL="212831" indent="-212831" defTabSz="680757">
              <a:spcBef>
                <a:spcPct val="50000"/>
              </a:spcBef>
              <a:buClr>
                <a:srgbClr val="FFFFFF"/>
              </a:buClr>
              <a:buFont typeface="Courier New" panose="02070309020205020404" pitchFamily="49" charset="0"/>
              <a:buChar char="o"/>
              <a:defRPr/>
            </a:pPr>
            <a:r>
              <a:rPr lang="zh-HK" altLang="en-US" sz="1200" dirty="0">
                <a:solidFill>
                  <a:srgbClr val="FFFFFF"/>
                </a:solidFill>
                <a:ea typeface="Apple LiGothic" pitchFamily="2" charset="-120"/>
              </a:rPr>
              <a:t>每個商業中心每週賺取港幣</a:t>
            </a:r>
            <a:r>
              <a:rPr lang="en-US" altLang="zh-HK" sz="1200" dirty="0">
                <a:solidFill>
                  <a:srgbClr val="FFFFFF"/>
                </a:solidFill>
                <a:ea typeface="Apple LiGothic" pitchFamily="2" charset="-120"/>
              </a:rPr>
              <a:t>HK$2,300 – HK$27,600* </a:t>
            </a:r>
          </a:p>
        </p:txBody>
      </p:sp>
      <p:sp>
        <p:nvSpPr>
          <p:cNvPr id="27" name="Rectangle 26"/>
          <p:cNvSpPr/>
          <p:nvPr/>
        </p:nvSpPr>
        <p:spPr>
          <a:xfrm>
            <a:off x="7065891" y="2826557"/>
            <a:ext cx="1870823" cy="798686"/>
          </a:xfrm>
          <a:prstGeom prst="rect">
            <a:avLst/>
          </a:prstGeom>
        </p:spPr>
        <p:txBody>
          <a:bodyPr wrap="square" lIns="68136" tIns="34293" rIns="68136" bIns="34293">
            <a:spAutoFit/>
          </a:bodyPr>
          <a:lstStyle/>
          <a:p>
            <a:pPr marL="212831" indent="-212831" defTabSz="680757" eaLnBrk="0" hangingPunct="0">
              <a:lnSpc>
                <a:spcPct val="115000"/>
              </a:lnSpc>
              <a:spcBef>
                <a:spcPct val="50000"/>
              </a:spcBef>
              <a:buClr>
                <a:srgbClr val="FFFFFF"/>
              </a:buClr>
              <a:buFont typeface="Courier New" panose="02070309020205020404" pitchFamily="49" charset="0"/>
              <a:buChar char="o"/>
              <a:tabLst>
                <a:tab pos="212831" algn="l"/>
                <a:tab pos="343800" algn="l"/>
              </a:tabLst>
              <a:defRPr/>
            </a:pPr>
            <a:r>
              <a:rPr lang="zh-HK" altLang="en-US" sz="1200" dirty="0">
                <a:solidFill>
                  <a:srgbClr val="FFFFFF"/>
                </a:solidFill>
                <a:ea typeface="Apple LiGothic" pitchFamily="2" charset="-120"/>
              </a:rPr>
              <a:t>複製你的努力</a:t>
            </a:r>
          </a:p>
          <a:p>
            <a:pPr marL="212831" indent="-212831" defTabSz="680757" eaLnBrk="0" hangingPunct="0">
              <a:lnSpc>
                <a:spcPct val="115000"/>
              </a:lnSpc>
              <a:spcBef>
                <a:spcPct val="50000"/>
              </a:spcBef>
              <a:buClr>
                <a:srgbClr val="FFFFFF"/>
              </a:buClr>
              <a:buFont typeface="Courier New" panose="02070309020205020404" pitchFamily="49" charset="0"/>
              <a:buChar char="o"/>
              <a:tabLst>
                <a:tab pos="212831" algn="l"/>
                <a:tab pos="343800" algn="l"/>
              </a:tabLst>
              <a:defRPr/>
            </a:pPr>
            <a:r>
              <a:rPr lang="zh-HK" altLang="en-US" sz="1200" dirty="0">
                <a:solidFill>
                  <a:srgbClr val="FFFFFF"/>
                </a:solidFill>
                <a:ea typeface="Apple LiGothic" pitchFamily="2" charset="-120"/>
              </a:rPr>
              <a:t>只需要發展與管理</a:t>
            </a:r>
            <a:r>
              <a:rPr lang="en-US" altLang="zh-HK" sz="1200" u="sng" dirty="0">
                <a:solidFill>
                  <a:srgbClr val="FFFFFF"/>
                </a:solidFill>
                <a:ea typeface="Apple LiGothic" pitchFamily="2" charset="-120"/>
              </a:rPr>
              <a:t>2</a:t>
            </a:r>
            <a:r>
              <a:rPr lang="zh-HK" altLang="en-US" sz="1200" u="sng" dirty="0">
                <a:solidFill>
                  <a:srgbClr val="FFFFFF"/>
                </a:solidFill>
                <a:ea typeface="Apple LiGothic" pitchFamily="2" charset="-120"/>
              </a:rPr>
              <a:t>個</a:t>
            </a:r>
            <a:r>
              <a:rPr lang="zh-HK" altLang="en-US" sz="1200" dirty="0">
                <a:solidFill>
                  <a:srgbClr val="FFFFFF"/>
                </a:solidFill>
                <a:ea typeface="Apple LiGothic" pitchFamily="2" charset="-120"/>
              </a:rPr>
              <a:t>銷售組織</a:t>
            </a:r>
          </a:p>
        </p:txBody>
      </p:sp>
      <p:sp>
        <p:nvSpPr>
          <p:cNvPr id="15" name="Text Box 7"/>
          <p:cNvSpPr txBox="1">
            <a:spLocks noChangeArrowheads="1"/>
          </p:cNvSpPr>
          <p:nvPr/>
        </p:nvSpPr>
        <p:spPr bwMode="auto">
          <a:xfrm>
            <a:off x="1143001" y="4508823"/>
            <a:ext cx="6858000" cy="654031"/>
          </a:xfrm>
          <a:prstGeom prst="rect">
            <a:avLst/>
          </a:prstGeom>
          <a:noFill/>
          <a:ln w="9525">
            <a:noFill/>
            <a:miter lim="800000"/>
            <a:headEnd/>
            <a:tailEnd/>
          </a:ln>
          <a:effectLst/>
        </p:spPr>
        <p:txBody>
          <a:bodyPr lIns="68136" tIns="34293" rIns="68136" bIns="34293">
            <a:spAutoFit/>
            <a:flatTx/>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680757">
              <a:defRPr/>
            </a:pPr>
            <a:r>
              <a:rPr lang="zh-HK" altLang="en-US" sz="2300" i="1" dirty="0">
                <a:solidFill>
                  <a:srgbClr val="FFFFFF"/>
                </a:solidFill>
                <a:latin typeface="+mn-lt"/>
                <a:ea typeface="Apple LiGothic" pitchFamily="2" charset="-120"/>
              </a:rPr>
              <a:t>兩種賺取收入的方式</a:t>
            </a:r>
            <a:endParaRPr lang="en-US" altLang="zh-HK" sz="2300" i="1" dirty="0">
              <a:solidFill>
                <a:srgbClr val="FFFFFF"/>
              </a:solidFill>
              <a:latin typeface="+mn-lt"/>
              <a:ea typeface="Apple LiGothic" pitchFamily="2" charset="-120"/>
            </a:endParaRPr>
          </a:p>
          <a:p>
            <a:pPr algn="ctr" defTabSz="680757">
              <a:defRPr/>
            </a:pPr>
            <a:r>
              <a:rPr lang="en-US" sz="1500" i="1" dirty="0">
                <a:ln>
                  <a:solidFill>
                    <a:schemeClr val="bg1"/>
                  </a:solidFill>
                </a:ln>
                <a:solidFill>
                  <a:srgbClr val="FFFFFF"/>
                </a:solidFill>
                <a:latin typeface="+mn-lt"/>
                <a:ea typeface="Apple LiGothic" pitchFamily="2" charset="-120"/>
              </a:rPr>
              <a:t>Two Ways to Earn Income</a:t>
            </a:r>
          </a:p>
        </p:txBody>
      </p:sp>
      <p:sp>
        <p:nvSpPr>
          <p:cNvPr id="49" name="Rectangle 48"/>
          <p:cNvSpPr/>
          <p:nvPr/>
        </p:nvSpPr>
        <p:spPr>
          <a:xfrm>
            <a:off x="220684" y="3854662"/>
            <a:ext cx="2244745" cy="1084918"/>
          </a:xfrm>
          <a:prstGeom prst="rect">
            <a:avLst/>
          </a:prstGeom>
        </p:spPr>
        <p:txBody>
          <a:bodyPr wrap="square" lIns="68136" tIns="34293" rIns="68136" bIns="34293">
            <a:spAutoFit/>
          </a:bodyPr>
          <a:lstStyle/>
          <a:p>
            <a:pPr marL="212831" indent="-212831" defTabSz="680757">
              <a:spcBef>
                <a:spcPct val="50000"/>
              </a:spcBef>
              <a:buClr>
                <a:srgbClr val="FFFFFF"/>
              </a:buClr>
              <a:buFont typeface="Courier New" panose="02070309020205020404" pitchFamily="49" charset="0"/>
              <a:buChar char="o"/>
              <a:defRPr/>
            </a:pPr>
            <a:r>
              <a:rPr lang="en-US" sz="1100" dirty="0">
                <a:ln w="3175">
                  <a:solidFill>
                    <a:prstClr val="white"/>
                  </a:solidFill>
                </a:ln>
                <a:solidFill>
                  <a:srgbClr val="FFFFFF"/>
                </a:solidFill>
                <a:ea typeface="Apple LiGothic" pitchFamily="2" charset="-120"/>
              </a:rPr>
              <a:t>Service 10-15 Preferred Customers</a:t>
            </a:r>
          </a:p>
          <a:p>
            <a:pPr marL="212831" indent="-212831" defTabSz="680757">
              <a:spcBef>
                <a:spcPct val="50000"/>
              </a:spcBef>
              <a:buClr>
                <a:srgbClr val="FFFFFF"/>
              </a:buClr>
              <a:buFont typeface="Courier New" panose="02070309020205020404" pitchFamily="49" charset="0"/>
              <a:buChar char="o"/>
              <a:defRPr/>
            </a:pPr>
            <a:r>
              <a:rPr lang="en-US" sz="1100" dirty="0">
                <a:ln w="3175">
                  <a:solidFill>
                    <a:prstClr val="white"/>
                  </a:solidFill>
                </a:ln>
                <a:solidFill>
                  <a:srgbClr val="FFFFFF"/>
                </a:solidFill>
                <a:ea typeface="Apple LiGothic" pitchFamily="2" charset="-120"/>
              </a:rPr>
              <a:t>30 – 100% Gross Retail Profit</a:t>
            </a:r>
          </a:p>
          <a:p>
            <a:pPr marL="212831" indent="-212831" defTabSz="680757">
              <a:spcBef>
                <a:spcPct val="50000"/>
              </a:spcBef>
              <a:buClr>
                <a:srgbClr val="FFFFFF"/>
              </a:buClr>
              <a:buFont typeface="Courier New" panose="02070309020205020404" pitchFamily="49" charset="0"/>
              <a:buChar char="o"/>
              <a:defRPr/>
            </a:pPr>
            <a:r>
              <a:rPr lang="en-US" sz="1100" dirty="0">
                <a:ln w="3175">
                  <a:solidFill>
                    <a:prstClr val="white"/>
                  </a:solidFill>
                </a:ln>
                <a:solidFill>
                  <a:srgbClr val="FFFFFF"/>
                </a:solidFill>
                <a:ea typeface="Apple LiGothic" pitchFamily="2" charset="-120"/>
              </a:rPr>
              <a:t>Earn HK$2,300 – HK$27,600 Per Week Per BDC* </a:t>
            </a:r>
          </a:p>
        </p:txBody>
      </p:sp>
      <p:sp>
        <p:nvSpPr>
          <p:cNvPr id="50" name="Rectangle 49"/>
          <p:cNvSpPr/>
          <p:nvPr/>
        </p:nvSpPr>
        <p:spPr>
          <a:xfrm>
            <a:off x="7065891" y="3584158"/>
            <a:ext cx="1870823" cy="798686"/>
          </a:xfrm>
          <a:prstGeom prst="rect">
            <a:avLst/>
          </a:prstGeom>
        </p:spPr>
        <p:txBody>
          <a:bodyPr wrap="square" lIns="68136" tIns="34293" rIns="68136" bIns="34293">
            <a:spAutoFit/>
          </a:bodyPr>
          <a:lstStyle/>
          <a:p>
            <a:pPr marL="212831" indent="-212831" defTabSz="680757" eaLnBrk="0" hangingPunct="0">
              <a:lnSpc>
                <a:spcPct val="115000"/>
              </a:lnSpc>
              <a:spcBef>
                <a:spcPct val="50000"/>
              </a:spcBef>
              <a:buClr>
                <a:srgbClr val="FFFFFF"/>
              </a:buClr>
              <a:buFont typeface="Courier New" panose="02070309020205020404" pitchFamily="49" charset="0"/>
              <a:buChar char="o"/>
              <a:tabLst>
                <a:tab pos="212831" algn="l"/>
                <a:tab pos="343800" algn="l"/>
              </a:tabLst>
              <a:defRPr/>
            </a:pPr>
            <a:r>
              <a:rPr lang="en-US" sz="1200" dirty="0">
                <a:ln w="3175">
                  <a:solidFill>
                    <a:prstClr val="white"/>
                  </a:solidFill>
                </a:ln>
                <a:solidFill>
                  <a:srgbClr val="FFFFFF"/>
                </a:solidFill>
                <a:ea typeface="Apple LiGothic" pitchFamily="2" charset="-120"/>
              </a:rPr>
              <a:t>Duplicate Your Efforts</a:t>
            </a:r>
          </a:p>
          <a:p>
            <a:pPr marL="212831" indent="-212831" defTabSz="680757" eaLnBrk="0" hangingPunct="0">
              <a:lnSpc>
                <a:spcPct val="115000"/>
              </a:lnSpc>
              <a:spcBef>
                <a:spcPct val="50000"/>
              </a:spcBef>
              <a:buClr>
                <a:srgbClr val="FFFFFF"/>
              </a:buClr>
              <a:buFont typeface="Courier New" panose="02070309020205020404" pitchFamily="49" charset="0"/>
              <a:buChar char="o"/>
              <a:tabLst>
                <a:tab pos="212831" algn="l"/>
                <a:tab pos="343800" algn="l"/>
              </a:tabLst>
              <a:defRPr/>
            </a:pPr>
            <a:r>
              <a:rPr lang="en-US" sz="1200" dirty="0">
                <a:ln w="3175">
                  <a:solidFill>
                    <a:prstClr val="white"/>
                  </a:solidFill>
                </a:ln>
                <a:solidFill>
                  <a:srgbClr val="FFFFFF"/>
                </a:solidFill>
                <a:ea typeface="Apple LiGothic" pitchFamily="2" charset="-120"/>
              </a:rPr>
              <a:t>Develop &amp; Manage Only </a:t>
            </a:r>
            <a:r>
              <a:rPr lang="en-US" sz="1200" u="sng" dirty="0">
                <a:ln w="3175">
                  <a:solidFill>
                    <a:prstClr val="white"/>
                  </a:solidFill>
                </a:ln>
                <a:solidFill>
                  <a:srgbClr val="FFFFFF"/>
                </a:solidFill>
                <a:ea typeface="Apple LiGothic" pitchFamily="2" charset="-120"/>
              </a:rPr>
              <a:t>Two</a:t>
            </a:r>
            <a:r>
              <a:rPr lang="en-US" sz="1200" dirty="0">
                <a:ln w="3175">
                  <a:solidFill>
                    <a:prstClr val="white"/>
                  </a:solidFill>
                </a:ln>
                <a:solidFill>
                  <a:srgbClr val="FFFFFF"/>
                </a:solidFill>
                <a:ea typeface="Apple LiGothic" pitchFamily="2" charset="-120"/>
              </a:rPr>
              <a:t> Sales Organizations</a:t>
            </a:r>
          </a:p>
        </p:txBody>
      </p:sp>
      <p:grpSp>
        <p:nvGrpSpPr>
          <p:cNvPr id="53" name="Group 52"/>
          <p:cNvGrpSpPr/>
          <p:nvPr/>
        </p:nvGrpSpPr>
        <p:grpSpPr>
          <a:xfrm>
            <a:off x="2587736" y="1459034"/>
            <a:ext cx="3846752" cy="2914999"/>
            <a:chOff x="3449416" y="1945379"/>
            <a:chExt cx="5127667" cy="3886665"/>
          </a:xfrm>
        </p:grpSpPr>
        <p:grpSp>
          <p:nvGrpSpPr>
            <p:cNvPr id="22" name="Group 21"/>
            <p:cNvGrpSpPr/>
            <p:nvPr/>
          </p:nvGrpSpPr>
          <p:grpSpPr>
            <a:xfrm>
              <a:off x="3449416" y="1945379"/>
              <a:ext cx="5127667" cy="3886665"/>
              <a:chOff x="3450315" y="1541930"/>
              <a:chExt cx="5129003" cy="3886665"/>
            </a:xfrm>
          </p:grpSpPr>
          <p:pic>
            <p:nvPicPr>
              <p:cNvPr id="3" name="Picture 14" descr="UmbrellaTest Dark"/>
              <p:cNvPicPr>
                <a:picLocks noChangeAspect="1" noChangeArrowheads="1"/>
              </p:cNvPicPr>
              <p:nvPr/>
            </p:nvPicPr>
            <p:blipFill>
              <a:blip r:embed="rId4" cstate="print">
                <a:lum bright="30000"/>
              </a:blip>
              <a:srcRect b="57936"/>
              <a:stretch>
                <a:fillRect/>
              </a:stretch>
            </p:blipFill>
            <p:spPr bwMode="auto">
              <a:xfrm>
                <a:off x="3751730" y="1541930"/>
                <a:ext cx="4827588" cy="1312863"/>
              </a:xfrm>
              <a:prstGeom prst="rect">
                <a:avLst/>
              </a:prstGeom>
              <a:noFill/>
              <a:ln w="9525">
                <a:noFill/>
                <a:miter lim="800000"/>
                <a:headEnd/>
                <a:tailEnd/>
              </a:ln>
            </p:spPr>
          </p:pic>
          <p:sp>
            <p:nvSpPr>
              <p:cNvPr id="6" name="Rounded Rectangle 5"/>
              <p:cNvSpPr/>
              <p:nvPr/>
            </p:nvSpPr>
            <p:spPr>
              <a:xfrm>
                <a:off x="4549588" y="3153151"/>
                <a:ext cx="3278014" cy="1177732"/>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757" eaLnBrk="0" hangingPunct="0">
                  <a:lnSpc>
                    <a:spcPct val="85000"/>
                  </a:lnSpc>
                  <a:spcBef>
                    <a:spcPct val="25000"/>
                  </a:spcBef>
                  <a:defRPr/>
                </a:pPr>
                <a:r>
                  <a:rPr lang="zh-HK" altLang="en-US" sz="1500" dirty="0">
                    <a:solidFill>
                      <a:srgbClr val="FFFFFF"/>
                    </a:solidFill>
                    <a:ea typeface="Apple LiGothic" pitchFamily="2" charset="-120"/>
                  </a:rPr>
                  <a:t>超連鎖</a:t>
                </a:r>
                <a:r>
                  <a:rPr lang="en-US" altLang="zh-HK" sz="900" baseline="62000" dirty="0">
                    <a:solidFill>
                      <a:srgbClr val="FFFFFF"/>
                    </a:solidFill>
                    <a:ea typeface="Apple LiGothic" pitchFamily="2" charset="-120"/>
                  </a:rPr>
                  <a:t>TM</a:t>
                </a:r>
                <a:r>
                  <a:rPr lang="zh-HK" altLang="en-US" sz="1500" dirty="0">
                    <a:ea typeface="Apple LiGothic" pitchFamily="2" charset="-120"/>
                  </a:rPr>
                  <a:t>事業</a:t>
                </a:r>
              </a:p>
              <a:p>
                <a:pPr algn="ctr" defTabSz="680757" eaLnBrk="0" hangingPunct="0">
                  <a:lnSpc>
                    <a:spcPct val="85000"/>
                  </a:lnSpc>
                  <a:defRPr/>
                </a:pPr>
                <a:r>
                  <a:rPr lang="zh-HK" altLang="en-US" sz="1200" dirty="0">
                    <a:solidFill>
                      <a:srgbClr val="FFFFFF"/>
                    </a:solidFill>
                    <a:ea typeface="Apple LiGothic" pitchFamily="2" charset="-120"/>
                  </a:rPr>
                  <a:t>發展系統</a:t>
                </a:r>
                <a:endParaRPr lang="en-US" altLang="zh-HK" sz="1200" dirty="0">
                  <a:solidFill>
                    <a:srgbClr val="FFFFFF"/>
                  </a:solidFill>
                  <a:ea typeface="Apple LiGothic" pitchFamily="2" charset="-120"/>
                </a:endParaRPr>
              </a:p>
              <a:p>
                <a:pPr algn="ctr" defTabSz="680757" eaLnBrk="0" hangingPunct="0">
                  <a:lnSpc>
                    <a:spcPct val="85000"/>
                  </a:lnSpc>
                  <a:defRPr/>
                </a:pPr>
                <a:r>
                  <a:rPr lang="en-US" sz="1100" dirty="0">
                    <a:ln w="3175">
                      <a:solidFill>
                        <a:prstClr val="white"/>
                      </a:solidFill>
                    </a:ln>
                    <a:solidFill>
                      <a:prstClr val="white"/>
                    </a:solidFill>
                    <a:ea typeface="Apple LiGothic" pitchFamily="2" charset="-120"/>
                  </a:rPr>
                  <a:t>The </a:t>
                </a:r>
                <a:r>
                  <a:rPr lang="en-US" sz="1100" dirty="0" err="1">
                    <a:ln w="3175">
                      <a:solidFill>
                        <a:prstClr val="white"/>
                      </a:solidFill>
                    </a:ln>
                    <a:solidFill>
                      <a:prstClr val="white"/>
                    </a:solidFill>
                    <a:ea typeface="Apple LiGothic" pitchFamily="2" charset="-120"/>
                  </a:rPr>
                  <a:t>UnFranchise</a:t>
                </a:r>
                <a:r>
                  <a:rPr lang="en-US" sz="800" baseline="62000" dirty="0" err="1">
                    <a:ln w="3175">
                      <a:solidFill>
                        <a:prstClr val="white"/>
                      </a:solidFill>
                    </a:ln>
                    <a:solidFill>
                      <a:prstClr val="white"/>
                    </a:solidFill>
                    <a:ea typeface="Apple LiGothic" pitchFamily="2" charset="-120"/>
                  </a:rPr>
                  <a:t>TM</a:t>
                </a:r>
                <a:r>
                  <a:rPr lang="en-US" sz="800" baseline="62000" dirty="0">
                    <a:ln w="3175">
                      <a:solidFill>
                        <a:prstClr val="white"/>
                      </a:solidFill>
                    </a:ln>
                    <a:solidFill>
                      <a:prstClr val="white"/>
                    </a:solidFill>
                    <a:ea typeface="Apple LiGothic" pitchFamily="2" charset="-120"/>
                  </a:rPr>
                  <a:t> </a:t>
                </a:r>
              </a:p>
              <a:p>
                <a:pPr algn="ctr" defTabSz="680757" eaLnBrk="0" hangingPunct="0">
                  <a:lnSpc>
                    <a:spcPct val="85000"/>
                  </a:lnSpc>
                  <a:defRPr/>
                </a:pPr>
                <a:r>
                  <a:rPr lang="en-US" sz="1100" dirty="0">
                    <a:ln w="3175">
                      <a:solidFill>
                        <a:prstClr val="white"/>
                      </a:solidFill>
                    </a:ln>
                    <a:solidFill>
                      <a:prstClr val="white"/>
                    </a:solidFill>
                    <a:ea typeface="Apple LiGothic" pitchFamily="2" charset="-120"/>
                  </a:rPr>
                  <a:t>Business Development System</a:t>
                </a:r>
                <a:endParaRPr lang="zh-HK" altLang="en-US" sz="1200" dirty="0">
                  <a:solidFill>
                    <a:srgbClr val="FFFFFF"/>
                  </a:solidFill>
                  <a:ea typeface="Apple LiGothic" pitchFamily="2" charset="-120"/>
                </a:endParaRPr>
              </a:p>
            </p:txBody>
          </p:sp>
          <p:cxnSp>
            <p:nvCxnSpPr>
              <p:cNvPr id="10" name="Straight Arrow Connector 9"/>
              <p:cNvCxnSpPr/>
              <p:nvPr/>
            </p:nvCxnSpPr>
            <p:spPr>
              <a:xfrm>
                <a:off x="6165525" y="2679365"/>
                <a:ext cx="12434" cy="473786"/>
              </a:xfrm>
              <a:prstGeom prst="straightConnector1">
                <a:avLst/>
              </a:prstGeom>
              <a:ln>
                <a:solidFill>
                  <a:srgbClr val="575F9C"/>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450315" y="4702454"/>
                <a:ext cx="2198547" cy="726141"/>
              </a:xfrm>
              <a:prstGeom prst="round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757"/>
                <a:endParaRPr lang="en-US" altLang="zh-HK" sz="1100" dirty="0">
                  <a:solidFill>
                    <a:srgbClr val="FFFFFF"/>
                  </a:solidFill>
                  <a:ea typeface="Apple LiGothic" pitchFamily="2" charset="-120"/>
                </a:endParaRPr>
              </a:p>
              <a:p>
                <a:pPr algn="ctr" defTabSz="680757"/>
                <a:r>
                  <a:rPr lang="zh-HK" altLang="en-US" sz="1400" dirty="0">
                    <a:solidFill>
                      <a:srgbClr val="FFFFFF"/>
                    </a:solidFill>
                    <a:ea typeface="Apple LiGothic" pitchFamily="2" charset="-120"/>
                  </a:rPr>
                  <a:t>左邊銷售</a:t>
                </a:r>
              </a:p>
              <a:p>
                <a:pPr algn="ctr" defTabSz="680757"/>
                <a:r>
                  <a:rPr lang="zh-HK" altLang="en-US" sz="800" dirty="0">
                    <a:solidFill>
                      <a:srgbClr val="FFFFFF"/>
                    </a:solidFill>
                    <a:ea typeface="Apple LiGothic" pitchFamily="2" charset="-120"/>
                  </a:rPr>
                  <a:t>組織</a:t>
                </a:r>
                <a:endParaRPr lang="en-US" altLang="zh-HK" sz="800" dirty="0">
                  <a:solidFill>
                    <a:srgbClr val="FFFFFF"/>
                  </a:solidFill>
                  <a:ea typeface="Apple LiGothic" pitchFamily="2" charset="-120"/>
                </a:endParaRPr>
              </a:p>
              <a:p>
                <a:pPr algn="ctr" defTabSz="680757"/>
                <a:r>
                  <a:rPr lang="en-US" sz="1000" dirty="0">
                    <a:ln w="3175">
                      <a:solidFill>
                        <a:prstClr val="white"/>
                      </a:solidFill>
                    </a:ln>
                    <a:solidFill>
                      <a:prstClr val="white"/>
                    </a:solidFill>
                    <a:ea typeface="Apple LiGothic" pitchFamily="2" charset="-120"/>
                  </a:rPr>
                  <a:t>Left </a:t>
                </a:r>
                <a:r>
                  <a:rPr lang="en-US" sz="1000" dirty="0" smtClean="0">
                    <a:ln w="3175">
                      <a:solidFill>
                        <a:prstClr val="white"/>
                      </a:solidFill>
                    </a:ln>
                    <a:solidFill>
                      <a:prstClr val="white"/>
                    </a:solidFill>
                    <a:ea typeface="Apple LiGothic" pitchFamily="2" charset="-120"/>
                  </a:rPr>
                  <a:t>Sales</a:t>
                </a:r>
                <a:endParaRPr lang="en-US" sz="1000" dirty="0">
                  <a:ln w="3175">
                    <a:solidFill>
                      <a:prstClr val="white"/>
                    </a:solidFill>
                  </a:ln>
                  <a:solidFill>
                    <a:prstClr val="white"/>
                  </a:solidFill>
                  <a:ea typeface="Apple LiGothic" pitchFamily="2" charset="-120"/>
                </a:endParaRPr>
              </a:p>
              <a:p>
                <a:pPr algn="ctr" defTabSz="680757"/>
                <a:r>
                  <a:rPr lang="en-US" sz="800" dirty="0">
                    <a:ln w="3175">
                      <a:solidFill>
                        <a:prstClr val="white"/>
                      </a:solidFill>
                    </a:ln>
                    <a:solidFill>
                      <a:prstClr val="white"/>
                    </a:solidFill>
                    <a:ea typeface="Apple LiGothic" pitchFamily="2" charset="-120"/>
                  </a:rPr>
                  <a:t>Organization</a:t>
                </a:r>
              </a:p>
              <a:p>
                <a:pPr algn="ctr" defTabSz="680757"/>
                <a:endParaRPr lang="zh-HK" altLang="en-US" sz="1100" dirty="0">
                  <a:solidFill>
                    <a:srgbClr val="FFFFFF"/>
                  </a:solidFill>
                  <a:ea typeface="Apple LiGothic" pitchFamily="2" charset="-120"/>
                </a:endParaRPr>
              </a:p>
            </p:txBody>
          </p:sp>
          <p:cxnSp>
            <p:nvCxnSpPr>
              <p:cNvPr id="17" name="Elbow Connector 16"/>
              <p:cNvCxnSpPr>
                <a:stCxn id="6" idx="2"/>
                <a:endCxn id="12" idx="0"/>
              </p:cNvCxnSpPr>
              <p:nvPr/>
            </p:nvCxnSpPr>
            <p:spPr>
              <a:xfrm rot="5400000">
                <a:off x="5183307" y="3697165"/>
                <a:ext cx="371571" cy="1639007"/>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6" idx="2"/>
              </p:cNvCxnSpPr>
              <p:nvPr/>
            </p:nvCxnSpPr>
            <p:spPr>
              <a:xfrm rot="16200000" flipH="1">
                <a:off x="6729718" y="3789759"/>
                <a:ext cx="371570" cy="1453818"/>
              </a:xfrm>
              <a:prstGeom prst="bent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Rounded Rectangle 51"/>
            <p:cNvSpPr/>
            <p:nvPr/>
          </p:nvSpPr>
          <p:spPr>
            <a:xfrm>
              <a:off x="6379109" y="5086758"/>
              <a:ext cx="2197974" cy="726141"/>
            </a:xfrm>
            <a:prstGeom prst="round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757"/>
              <a:endParaRPr lang="en-US" altLang="zh-HK" sz="1100" dirty="0">
                <a:solidFill>
                  <a:srgbClr val="FFFFFF"/>
                </a:solidFill>
                <a:ea typeface="Apple LiGothic" pitchFamily="2" charset="-120"/>
              </a:endParaRPr>
            </a:p>
            <a:p>
              <a:pPr algn="ctr" defTabSz="680757"/>
              <a:r>
                <a:rPr lang="zh-TW" altLang="en-US" sz="1400" dirty="0">
                  <a:solidFill>
                    <a:srgbClr val="FFFFFF"/>
                  </a:solidFill>
                  <a:ea typeface="Apple LiGothic" pitchFamily="2" charset="-120"/>
                </a:rPr>
                <a:t>右</a:t>
              </a:r>
              <a:r>
                <a:rPr lang="zh-HK" altLang="en-US" sz="1400" dirty="0">
                  <a:solidFill>
                    <a:srgbClr val="FFFFFF"/>
                  </a:solidFill>
                  <a:ea typeface="Apple LiGothic" pitchFamily="2" charset="-120"/>
                </a:rPr>
                <a:t>邊銷售</a:t>
              </a:r>
            </a:p>
            <a:p>
              <a:pPr algn="ctr" defTabSz="680757"/>
              <a:r>
                <a:rPr lang="zh-HK" altLang="en-US" sz="800" dirty="0">
                  <a:solidFill>
                    <a:srgbClr val="FFFFFF"/>
                  </a:solidFill>
                  <a:ea typeface="Apple LiGothic" pitchFamily="2" charset="-120"/>
                </a:rPr>
                <a:t>組織</a:t>
              </a:r>
              <a:endParaRPr lang="en-US" altLang="zh-HK" sz="800" dirty="0">
                <a:solidFill>
                  <a:srgbClr val="FFFFFF"/>
                </a:solidFill>
                <a:ea typeface="Apple LiGothic" pitchFamily="2" charset="-120"/>
              </a:endParaRPr>
            </a:p>
            <a:p>
              <a:pPr algn="ctr" defTabSz="680757"/>
              <a:r>
                <a:rPr lang="en-US" altLang="zh-TW" sz="1000" dirty="0">
                  <a:ln w="3175">
                    <a:solidFill>
                      <a:prstClr val="white"/>
                    </a:solidFill>
                  </a:ln>
                  <a:solidFill>
                    <a:prstClr val="white"/>
                  </a:solidFill>
                  <a:ea typeface="Apple LiGothic" pitchFamily="2" charset="-120"/>
                </a:rPr>
                <a:t>Right</a:t>
              </a:r>
              <a:r>
                <a:rPr lang="en-US" sz="1000" dirty="0">
                  <a:ln w="3175">
                    <a:solidFill>
                      <a:prstClr val="white"/>
                    </a:solidFill>
                  </a:ln>
                  <a:solidFill>
                    <a:prstClr val="white"/>
                  </a:solidFill>
                  <a:ea typeface="Apple LiGothic" pitchFamily="2" charset="-120"/>
                </a:rPr>
                <a:t> </a:t>
              </a:r>
              <a:r>
                <a:rPr lang="en-US" sz="1000" dirty="0" smtClean="0">
                  <a:ln w="3175">
                    <a:solidFill>
                      <a:prstClr val="white"/>
                    </a:solidFill>
                  </a:ln>
                  <a:solidFill>
                    <a:prstClr val="white"/>
                  </a:solidFill>
                  <a:ea typeface="Apple LiGothic" pitchFamily="2" charset="-120"/>
                </a:rPr>
                <a:t>Sales</a:t>
              </a:r>
              <a:endParaRPr lang="en-US" sz="1000" dirty="0">
                <a:ln w="3175">
                  <a:solidFill>
                    <a:prstClr val="white"/>
                  </a:solidFill>
                </a:ln>
                <a:solidFill>
                  <a:prstClr val="white"/>
                </a:solidFill>
                <a:ea typeface="Apple LiGothic" pitchFamily="2" charset="-120"/>
              </a:endParaRPr>
            </a:p>
            <a:p>
              <a:pPr algn="ctr" defTabSz="680757"/>
              <a:r>
                <a:rPr lang="en-US" sz="800" dirty="0">
                  <a:ln w="3175">
                    <a:solidFill>
                      <a:prstClr val="white"/>
                    </a:solidFill>
                  </a:ln>
                  <a:solidFill>
                    <a:prstClr val="white"/>
                  </a:solidFill>
                  <a:ea typeface="Apple LiGothic" pitchFamily="2" charset="-120"/>
                </a:rPr>
                <a:t>Organization</a:t>
              </a:r>
            </a:p>
            <a:p>
              <a:pPr algn="ctr" defTabSz="680757"/>
              <a:endParaRPr lang="zh-HK" altLang="en-US" sz="1100" dirty="0">
                <a:solidFill>
                  <a:srgbClr val="FFFFFF"/>
                </a:solidFill>
                <a:ea typeface="Apple LiGothic" pitchFamily="2" charset="-120"/>
              </a:endParaRPr>
            </a:p>
          </p:txBody>
        </p:sp>
      </p:grpSp>
    </p:spTree>
    <p:extLst>
      <p:ext uri="{BB962C8B-B14F-4D97-AF65-F5344CB8AC3E}">
        <p14:creationId xmlns:p14="http://schemas.microsoft.com/office/powerpoint/2010/main" val="174872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down)">
                                      <p:cBhvr>
                                        <p:cTn id="14" dur="500"/>
                                        <p:tgtEl>
                                          <p:spTgt spid="5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par>
                          <p:cTn id="35" fill="hold">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p:bldP spid="27" grpId="0"/>
      <p:bldP spid="15" grpId="0"/>
      <p:bldP spid="49" grpId="0"/>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4771171" y="1391133"/>
            <a:ext cx="4194660" cy="346255"/>
          </a:xfrm>
          <a:prstGeom prst="rect">
            <a:avLst/>
          </a:prstGeom>
          <a:ln>
            <a:noFill/>
          </a:ln>
        </p:spPr>
        <p:txBody>
          <a:bodyPr wrap="square" lIns="68136" tIns="34293" rIns="68136" bIns="34293">
            <a:spAutoFit/>
          </a:bodyPr>
          <a:lstStyle/>
          <a:p>
            <a:pPr defTabSz="680757" eaLnBrk="0" hangingPunct="0">
              <a:defRPr/>
            </a:pPr>
            <a:r>
              <a:rPr lang="zh-HK" altLang="en-US" dirty="0">
                <a:solidFill>
                  <a:srgbClr val="FFFFFF"/>
                </a:solidFill>
                <a:ea typeface="Apple LiGothic" pitchFamily="2" charset="-120"/>
              </a:rPr>
              <a:t>空前絕後最驚人與創新的事業計劃</a:t>
            </a:r>
          </a:p>
        </p:txBody>
      </p:sp>
      <p:sp>
        <p:nvSpPr>
          <p:cNvPr id="4" name="Rectangle 3"/>
          <p:cNvSpPr/>
          <p:nvPr/>
        </p:nvSpPr>
        <p:spPr>
          <a:xfrm>
            <a:off x="4771171" y="1773113"/>
            <a:ext cx="4042485" cy="1038752"/>
          </a:xfrm>
          <a:prstGeom prst="rect">
            <a:avLst/>
          </a:prstGeom>
        </p:spPr>
        <p:txBody>
          <a:bodyPr wrap="square" lIns="68136" tIns="34293" rIns="68136" bIns="34293">
            <a:spAutoFit/>
          </a:bodyPr>
          <a:lstStyle/>
          <a:p>
            <a:pPr marL="212831" indent="-212831" defTabSz="680757" eaLnBrk="0" hangingPunct="0">
              <a:lnSpc>
                <a:spcPct val="150000"/>
              </a:lnSpc>
              <a:buClr>
                <a:prstClr val="white"/>
              </a:buClr>
              <a:buFont typeface="Courier New" panose="02070309020205020404" pitchFamily="49" charset="0"/>
              <a:buChar char="o"/>
              <a:defRPr/>
            </a:pPr>
            <a:r>
              <a:rPr lang="zh-HK" altLang="en-US" sz="1400" dirty="0">
                <a:solidFill>
                  <a:srgbClr val="FFFFFF"/>
                </a:solidFill>
                <a:ea typeface="Apple LiGothic" pitchFamily="2" charset="-120"/>
              </a:rPr>
              <a:t>根據統計證明普通人所能做到的事情</a:t>
            </a:r>
          </a:p>
          <a:p>
            <a:pPr marL="212831" indent="-212831" defTabSz="680757" eaLnBrk="0" hangingPunct="0">
              <a:lnSpc>
                <a:spcPct val="150000"/>
              </a:lnSpc>
              <a:buClr>
                <a:prstClr val="white"/>
              </a:buClr>
              <a:buFont typeface="Courier New" panose="02070309020205020404" pitchFamily="49" charset="0"/>
              <a:buChar char="o"/>
              <a:defRPr/>
            </a:pPr>
            <a:r>
              <a:rPr lang="zh-HK" altLang="en-US" sz="1400" dirty="0">
                <a:solidFill>
                  <a:srgbClr val="FFFFFF"/>
                </a:solidFill>
                <a:ea typeface="Apple LiGothic" pitchFamily="2" charset="-120"/>
              </a:rPr>
              <a:t>現今最實際與可獲利的事業計</a:t>
            </a:r>
            <a:r>
              <a:rPr lang="zh-HK" altLang="en-US" sz="1400" dirty="0" smtClean="0">
                <a:solidFill>
                  <a:srgbClr val="FFFFFF"/>
                </a:solidFill>
                <a:ea typeface="Apple LiGothic" pitchFamily="2" charset="-120"/>
              </a:rPr>
              <a:t>劃</a:t>
            </a:r>
            <a:endParaRPr lang="zh-HK" altLang="en-US" sz="1400" dirty="0">
              <a:solidFill>
                <a:srgbClr val="FFFFFF"/>
              </a:solidFill>
              <a:ea typeface="Apple LiGothic" pitchFamily="2" charset="-120"/>
            </a:endParaRPr>
          </a:p>
          <a:p>
            <a:pPr marL="212831" indent="-212831" defTabSz="680757" eaLnBrk="0" hangingPunct="0">
              <a:lnSpc>
                <a:spcPct val="150000"/>
              </a:lnSpc>
              <a:buClr>
                <a:prstClr val="white"/>
              </a:buClr>
              <a:buFont typeface="Courier New" panose="02070309020205020404" pitchFamily="49" charset="0"/>
              <a:buChar char="o"/>
              <a:defRPr/>
            </a:pPr>
            <a:r>
              <a:rPr lang="zh-HK" altLang="en-US" sz="1400" dirty="0">
                <a:solidFill>
                  <a:srgbClr val="FFFFFF"/>
                </a:solidFill>
                <a:ea typeface="Apple LiGothic" pitchFamily="2" charset="-120"/>
              </a:rPr>
              <a:t>所需人數跟點數較少，賺取的收入較多！</a:t>
            </a:r>
          </a:p>
        </p:txBody>
      </p:sp>
      <p:sp>
        <p:nvSpPr>
          <p:cNvPr id="15" name="Text Box 7"/>
          <p:cNvSpPr txBox="1">
            <a:spLocks noChangeArrowheads="1"/>
          </p:cNvSpPr>
          <p:nvPr/>
        </p:nvSpPr>
        <p:spPr bwMode="auto">
          <a:xfrm>
            <a:off x="1195146" y="178253"/>
            <a:ext cx="6858000" cy="1108002"/>
          </a:xfrm>
          <a:prstGeom prst="rect">
            <a:avLst/>
          </a:prstGeom>
          <a:noFill/>
          <a:ln w="9525">
            <a:noFill/>
            <a:miter lim="800000"/>
            <a:headEnd/>
            <a:tailEnd/>
          </a:ln>
          <a:effectLst/>
        </p:spPr>
        <p:txBody>
          <a:bodyPr lIns="68136" tIns="34293" rIns="68136" bIns="34293">
            <a:spAutoFit/>
            <a:flatTx/>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680757">
              <a:spcBef>
                <a:spcPct val="50000"/>
              </a:spcBef>
              <a:defRPr/>
            </a:pPr>
            <a:r>
              <a:rPr lang="en-US" altLang="zh-HK" sz="3300" dirty="0">
                <a:solidFill>
                  <a:srgbClr val="FFFFFF"/>
                </a:solidFill>
                <a:latin typeface="+mn-lt"/>
                <a:ea typeface="Apple LiGothic" pitchFamily="2" charset="-120"/>
              </a:rPr>
              <a:t>2</a:t>
            </a:r>
            <a:r>
              <a:rPr lang="zh-HK" altLang="en-US" sz="3300" dirty="0">
                <a:solidFill>
                  <a:srgbClr val="FFFFFF"/>
                </a:solidFill>
                <a:latin typeface="+mn-lt"/>
                <a:ea typeface="Apple LiGothic" pitchFamily="2" charset="-120"/>
              </a:rPr>
              <a:t>到</a:t>
            </a:r>
            <a:r>
              <a:rPr lang="en-US" altLang="zh-HK" sz="3300" dirty="0">
                <a:solidFill>
                  <a:srgbClr val="FFFFFF"/>
                </a:solidFill>
                <a:latin typeface="+mn-lt"/>
                <a:ea typeface="Apple LiGothic" pitchFamily="2" charset="-120"/>
              </a:rPr>
              <a:t>3</a:t>
            </a:r>
            <a:r>
              <a:rPr lang="zh-HK" altLang="en-US" sz="3300" dirty="0">
                <a:solidFill>
                  <a:srgbClr val="FFFFFF"/>
                </a:solidFill>
                <a:latin typeface="+mn-lt"/>
                <a:ea typeface="Apple LiGothic" pitchFamily="2" charset="-120"/>
              </a:rPr>
              <a:t>年計劃</a:t>
            </a:r>
            <a:endParaRPr lang="en-US" altLang="zh-HK" sz="3300" dirty="0">
              <a:solidFill>
                <a:srgbClr val="FFFFFF"/>
              </a:solidFill>
              <a:latin typeface="+mn-lt"/>
              <a:ea typeface="Apple LiGothic" pitchFamily="2" charset="-120"/>
            </a:endParaRPr>
          </a:p>
          <a:p>
            <a:pPr algn="ctr" defTabSz="680757">
              <a:spcBef>
                <a:spcPct val="50000"/>
              </a:spcBef>
              <a:defRPr/>
            </a:pPr>
            <a:r>
              <a:rPr lang="en-US" altLang="zh-HK" sz="2300" dirty="0">
                <a:solidFill>
                  <a:srgbClr val="FFFFFF"/>
                </a:solidFill>
                <a:latin typeface="+mn-lt"/>
                <a:ea typeface="Apple LiGothic" pitchFamily="2" charset="-120"/>
              </a:rPr>
              <a:t>The Two-to-Three Year Plan</a:t>
            </a:r>
          </a:p>
        </p:txBody>
      </p:sp>
      <p:grpSp>
        <p:nvGrpSpPr>
          <p:cNvPr id="16" name="Group 15"/>
          <p:cNvGrpSpPr/>
          <p:nvPr/>
        </p:nvGrpSpPr>
        <p:grpSpPr>
          <a:xfrm>
            <a:off x="454532" y="1430317"/>
            <a:ext cx="3846752" cy="2914999"/>
            <a:chOff x="3449416" y="1945379"/>
            <a:chExt cx="5127667" cy="3886665"/>
          </a:xfrm>
        </p:grpSpPr>
        <p:grpSp>
          <p:nvGrpSpPr>
            <p:cNvPr id="18" name="Group 17"/>
            <p:cNvGrpSpPr/>
            <p:nvPr/>
          </p:nvGrpSpPr>
          <p:grpSpPr>
            <a:xfrm>
              <a:off x="3449416" y="1945379"/>
              <a:ext cx="5127667" cy="3886665"/>
              <a:chOff x="3450315" y="1541930"/>
              <a:chExt cx="5129003" cy="3886665"/>
            </a:xfrm>
          </p:grpSpPr>
          <p:pic>
            <p:nvPicPr>
              <p:cNvPr id="21" name="Picture 14" descr="UmbrellaTest Dark"/>
              <p:cNvPicPr>
                <a:picLocks noChangeAspect="1" noChangeArrowheads="1"/>
              </p:cNvPicPr>
              <p:nvPr/>
            </p:nvPicPr>
            <p:blipFill>
              <a:blip r:embed="rId4" cstate="print">
                <a:lum bright="30000"/>
              </a:blip>
              <a:srcRect b="57936"/>
              <a:stretch>
                <a:fillRect/>
              </a:stretch>
            </p:blipFill>
            <p:spPr bwMode="auto">
              <a:xfrm>
                <a:off x="3751730" y="1541930"/>
                <a:ext cx="4827588" cy="1312863"/>
              </a:xfrm>
              <a:prstGeom prst="rect">
                <a:avLst/>
              </a:prstGeom>
              <a:noFill/>
              <a:ln w="9525">
                <a:noFill/>
                <a:miter lim="800000"/>
                <a:headEnd/>
                <a:tailEnd/>
              </a:ln>
            </p:spPr>
          </p:pic>
          <p:sp>
            <p:nvSpPr>
              <p:cNvPr id="24" name="Rounded Rectangle 23"/>
              <p:cNvSpPr/>
              <p:nvPr/>
            </p:nvSpPr>
            <p:spPr>
              <a:xfrm>
                <a:off x="4549588" y="3153151"/>
                <a:ext cx="3278014" cy="1177732"/>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757" eaLnBrk="0" hangingPunct="0">
                  <a:lnSpc>
                    <a:spcPct val="85000"/>
                  </a:lnSpc>
                  <a:spcBef>
                    <a:spcPct val="25000"/>
                  </a:spcBef>
                  <a:defRPr/>
                </a:pPr>
                <a:r>
                  <a:rPr lang="zh-HK" altLang="en-US" sz="1500" dirty="0">
                    <a:solidFill>
                      <a:srgbClr val="FFFFFF"/>
                    </a:solidFill>
                    <a:ea typeface="Apple LiGothic" pitchFamily="2" charset="-120"/>
                  </a:rPr>
                  <a:t>超連鎖</a:t>
                </a:r>
                <a:r>
                  <a:rPr lang="en-US" altLang="zh-HK" sz="900" baseline="62000" dirty="0">
                    <a:solidFill>
                      <a:srgbClr val="FFFFFF"/>
                    </a:solidFill>
                    <a:ea typeface="Apple LiGothic" pitchFamily="2" charset="-120"/>
                  </a:rPr>
                  <a:t>TM</a:t>
                </a:r>
                <a:r>
                  <a:rPr lang="zh-HK" altLang="en-US" sz="1500" dirty="0">
                    <a:ea typeface="Apple LiGothic" pitchFamily="2" charset="-120"/>
                  </a:rPr>
                  <a:t>事業</a:t>
                </a:r>
              </a:p>
              <a:p>
                <a:pPr algn="ctr" defTabSz="680757" eaLnBrk="0" hangingPunct="0">
                  <a:lnSpc>
                    <a:spcPct val="85000"/>
                  </a:lnSpc>
                  <a:defRPr/>
                </a:pPr>
                <a:r>
                  <a:rPr lang="zh-HK" altLang="en-US" sz="1200" dirty="0">
                    <a:solidFill>
                      <a:srgbClr val="FFFFFF"/>
                    </a:solidFill>
                    <a:ea typeface="Apple LiGothic" pitchFamily="2" charset="-120"/>
                  </a:rPr>
                  <a:t>發展系統</a:t>
                </a:r>
                <a:endParaRPr lang="en-US" altLang="zh-HK" sz="1200" dirty="0">
                  <a:solidFill>
                    <a:srgbClr val="FFFFFF"/>
                  </a:solidFill>
                  <a:ea typeface="Apple LiGothic" pitchFamily="2" charset="-120"/>
                </a:endParaRPr>
              </a:p>
              <a:p>
                <a:pPr algn="ctr" defTabSz="680757" eaLnBrk="0" hangingPunct="0">
                  <a:lnSpc>
                    <a:spcPct val="85000"/>
                  </a:lnSpc>
                  <a:defRPr/>
                </a:pPr>
                <a:r>
                  <a:rPr lang="en-US" sz="1100" dirty="0">
                    <a:ln w="3175">
                      <a:solidFill>
                        <a:prstClr val="white"/>
                      </a:solidFill>
                    </a:ln>
                    <a:solidFill>
                      <a:prstClr val="white"/>
                    </a:solidFill>
                    <a:ea typeface="Apple LiGothic" pitchFamily="2" charset="-120"/>
                  </a:rPr>
                  <a:t>The </a:t>
                </a:r>
                <a:r>
                  <a:rPr lang="en-US" sz="1100" dirty="0" err="1">
                    <a:ln w="3175">
                      <a:solidFill>
                        <a:prstClr val="white"/>
                      </a:solidFill>
                    </a:ln>
                    <a:solidFill>
                      <a:prstClr val="white"/>
                    </a:solidFill>
                    <a:ea typeface="Apple LiGothic" pitchFamily="2" charset="-120"/>
                  </a:rPr>
                  <a:t>UnFranchise</a:t>
                </a:r>
                <a:r>
                  <a:rPr lang="en-US" sz="800" baseline="62000" dirty="0" err="1">
                    <a:ln w="3175">
                      <a:solidFill>
                        <a:prstClr val="white"/>
                      </a:solidFill>
                    </a:ln>
                    <a:solidFill>
                      <a:prstClr val="white"/>
                    </a:solidFill>
                    <a:ea typeface="Apple LiGothic" pitchFamily="2" charset="-120"/>
                  </a:rPr>
                  <a:t>TM</a:t>
                </a:r>
                <a:r>
                  <a:rPr lang="en-US" sz="800" baseline="62000" dirty="0">
                    <a:ln w="3175">
                      <a:solidFill>
                        <a:prstClr val="white"/>
                      </a:solidFill>
                    </a:ln>
                    <a:solidFill>
                      <a:prstClr val="white"/>
                    </a:solidFill>
                    <a:ea typeface="Apple LiGothic" pitchFamily="2" charset="-120"/>
                  </a:rPr>
                  <a:t> </a:t>
                </a:r>
              </a:p>
              <a:p>
                <a:pPr algn="ctr" defTabSz="680757" eaLnBrk="0" hangingPunct="0">
                  <a:lnSpc>
                    <a:spcPct val="85000"/>
                  </a:lnSpc>
                  <a:defRPr/>
                </a:pPr>
                <a:r>
                  <a:rPr lang="en-US" sz="1100" dirty="0">
                    <a:ln w="3175">
                      <a:solidFill>
                        <a:prstClr val="white"/>
                      </a:solidFill>
                    </a:ln>
                    <a:solidFill>
                      <a:prstClr val="white"/>
                    </a:solidFill>
                    <a:ea typeface="Apple LiGothic" pitchFamily="2" charset="-120"/>
                  </a:rPr>
                  <a:t>Business Development System</a:t>
                </a:r>
                <a:endParaRPr lang="zh-HK" altLang="en-US" sz="1200" dirty="0">
                  <a:solidFill>
                    <a:srgbClr val="FFFFFF"/>
                  </a:solidFill>
                  <a:ea typeface="Apple LiGothic" pitchFamily="2" charset="-120"/>
                </a:endParaRPr>
              </a:p>
            </p:txBody>
          </p:sp>
          <p:cxnSp>
            <p:nvCxnSpPr>
              <p:cNvPr id="25" name="Straight Arrow Connector 24"/>
              <p:cNvCxnSpPr/>
              <p:nvPr/>
            </p:nvCxnSpPr>
            <p:spPr>
              <a:xfrm>
                <a:off x="6165525" y="2679365"/>
                <a:ext cx="12434" cy="473786"/>
              </a:xfrm>
              <a:prstGeom prst="straightConnector1">
                <a:avLst/>
              </a:prstGeom>
              <a:ln>
                <a:solidFill>
                  <a:srgbClr val="575F9C"/>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450315" y="4702454"/>
                <a:ext cx="2198547" cy="726141"/>
              </a:xfrm>
              <a:prstGeom prst="round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757"/>
                <a:endParaRPr lang="en-US" altLang="zh-HK" sz="1100" dirty="0">
                  <a:solidFill>
                    <a:srgbClr val="FFFFFF"/>
                  </a:solidFill>
                  <a:ea typeface="Apple LiGothic" pitchFamily="2" charset="-120"/>
                </a:endParaRPr>
              </a:p>
              <a:p>
                <a:pPr algn="ctr" defTabSz="680757"/>
                <a:r>
                  <a:rPr lang="zh-HK" altLang="en-US" sz="1400" dirty="0">
                    <a:solidFill>
                      <a:srgbClr val="FFFFFF"/>
                    </a:solidFill>
                    <a:ea typeface="Apple LiGothic" pitchFamily="2" charset="-120"/>
                  </a:rPr>
                  <a:t>左邊銷售</a:t>
                </a:r>
              </a:p>
              <a:p>
                <a:pPr algn="ctr" defTabSz="680757"/>
                <a:r>
                  <a:rPr lang="zh-HK" altLang="en-US" sz="800" dirty="0">
                    <a:solidFill>
                      <a:srgbClr val="FFFFFF"/>
                    </a:solidFill>
                    <a:ea typeface="Apple LiGothic" pitchFamily="2" charset="-120"/>
                  </a:rPr>
                  <a:t>組織</a:t>
                </a:r>
                <a:endParaRPr lang="en-US" altLang="zh-HK" sz="800" dirty="0">
                  <a:solidFill>
                    <a:srgbClr val="FFFFFF"/>
                  </a:solidFill>
                  <a:ea typeface="Apple LiGothic" pitchFamily="2" charset="-120"/>
                </a:endParaRPr>
              </a:p>
              <a:p>
                <a:pPr algn="ctr" defTabSz="680757"/>
                <a:r>
                  <a:rPr lang="en-US" sz="1000" dirty="0">
                    <a:ln w="3175">
                      <a:solidFill>
                        <a:prstClr val="white"/>
                      </a:solidFill>
                    </a:ln>
                    <a:solidFill>
                      <a:prstClr val="white"/>
                    </a:solidFill>
                    <a:ea typeface="Apple LiGothic" pitchFamily="2" charset="-120"/>
                  </a:rPr>
                  <a:t>Left </a:t>
                </a:r>
                <a:r>
                  <a:rPr lang="en-US" sz="1000" dirty="0" smtClean="0">
                    <a:ln w="3175">
                      <a:solidFill>
                        <a:prstClr val="white"/>
                      </a:solidFill>
                    </a:ln>
                    <a:solidFill>
                      <a:prstClr val="white"/>
                    </a:solidFill>
                    <a:ea typeface="Apple LiGothic" pitchFamily="2" charset="-120"/>
                  </a:rPr>
                  <a:t>Sales</a:t>
                </a:r>
                <a:endParaRPr lang="en-US" sz="1000" dirty="0">
                  <a:ln w="3175">
                    <a:solidFill>
                      <a:prstClr val="white"/>
                    </a:solidFill>
                  </a:ln>
                  <a:solidFill>
                    <a:prstClr val="white"/>
                  </a:solidFill>
                  <a:ea typeface="Apple LiGothic" pitchFamily="2" charset="-120"/>
                </a:endParaRPr>
              </a:p>
              <a:p>
                <a:pPr algn="ctr" defTabSz="680757"/>
                <a:r>
                  <a:rPr lang="en-US" sz="800" dirty="0">
                    <a:ln w="3175">
                      <a:solidFill>
                        <a:prstClr val="white"/>
                      </a:solidFill>
                    </a:ln>
                    <a:solidFill>
                      <a:prstClr val="white"/>
                    </a:solidFill>
                    <a:ea typeface="Apple LiGothic" pitchFamily="2" charset="-120"/>
                  </a:rPr>
                  <a:t>Organization</a:t>
                </a:r>
              </a:p>
              <a:p>
                <a:pPr algn="ctr" defTabSz="680757"/>
                <a:endParaRPr lang="zh-HK" altLang="en-US" sz="1100" dirty="0">
                  <a:solidFill>
                    <a:srgbClr val="FFFFFF"/>
                  </a:solidFill>
                  <a:ea typeface="Apple LiGothic" pitchFamily="2" charset="-120"/>
                </a:endParaRPr>
              </a:p>
            </p:txBody>
          </p:sp>
          <p:cxnSp>
            <p:nvCxnSpPr>
              <p:cNvPr id="27" name="Elbow Connector 26"/>
              <p:cNvCxnSpPr>
                <a:stCxn id="24" idx="2"/>
                <a:endCxn id="26" idx="0"/>
              </p:cNvCxnSpPr>
              <p:nvPr/>
            </p:nvCxnSpPr>
            <p:spPr>
              <a:xfrm rot="5400000">
                <a:off x="5183307" y="3697165"/>
                <a:ext cx="371571" cy="1639007"/>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4" idx="2"/>
              </p:cNvCxnSpPr>
              <p:nvPr/>
            </p:nvCxnSpPr>
            <p:spPr>
              <a:xfrm rot="16200000" flipH="1">
                <a:off x="6729718" y="3789759"/>
                <a:ext cx="371570" cy="1453818"/>
              </a:xfrm>
              <a:prstGeom prst="bent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6379109" y="5086758"/>
              <a:ext cx="2197974" cy="726141"/>
            </a:xfrm>
            <a:prstGeom prst="round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757"/>
              <a:endParaRPr lang="en-US" altLang="zh-HK" sz="1100" dirty="0">
                <a:solidFill>
                  <a:srgbClr val="FFFFFF"/>
                </a:solidFill>
                <a:ea typeface="Apple LiGothic" pitchFamily="2" charset="-120"/>
              </a:endParaRPr>
            </a:p>
            <a:p>
              <a:pPr algn="ctr" defTabSz="680757"/>
              <a:r>
                <a:rPr lang="zh-TW" altLang="en-US" sz="1400" dirty="0">
                  <a:solidFill>
                    <a:srgbClr val="FFFFFF"/>
                  </a:solidFill>
                  <a:ea typeface="Apple LiGothic" pitchFamily="2" charset="-120"/>
                </a:rPr>
                <a:t>右</a:t>
              </a:r>
              <a:r>
                <a:rPr lang="zh-HK" altLang="en-US" sz="1400" dirty="0">
                  <a:solidFill>
                    <a:srgbClr val="FFFFFF"/>
                  </a:solidFill>
                  <a:ea typeface="Apple LiGothic" pitchFamily="2" charset="-120"/>
                </a:rPr>
                <a:t>邊銷售</a:t>
              </a:r>
            </a:p>
            <a:p>
              <a:pPr algn="ctr" defTabSz="680757"/>
              <a:r>
                <a:rPr lang="zh-HK" altLang="en-US" sz="800" dirty="0">
                  <a:solidFill>
                    <a:srgbClr val="FFFFFF"/>
                  </a:solidFill>
                  <a:ea typeface="Apple LiGothic" pitchFamily="2" charset="-120"/>
                </a:rPr>
                <a:t>組織</a:t>
              </a:r>
              <a:endParaRPr lang="en-US" altLang="zh-HK" sz="800" dirty="0">
                <a:solidFill>
                  <a:srgbClr val="FFFFFF"/>
                </a:solidFill>
                <a:ea typeface="Apple LiGothic" pitchFamily="2" charset="-120"/>
              </a:endParaRPr>
            </a:p>
            <a:p>
              <a:pPr algn="ctr" defTabSz="680757"/>
              <a:r>
                <a:rPr lang="en-US" altLang="zh-TW" sz="1000" dirty="0">
                  <a:ln w="3175">
                    <a:solidFill>
                      <a:prstClr val="white"/>
                    </a:solidFill>
                  </a:ln>
                  <a:solidFill>
                    <a:prstClr val="white"/>
                  </a:solidFill>
                  <a:ea typeface="Apple LiGothic" pitchFamily="2" charset="-120"/>
                </a:rPr>
                <a:t>Right</a:t>
              </a:r>
              <a:r>
                <a:rPr lang="en-US" sz="1000" dirty="0">
                  <a:ln w="3175">
                    <a:solidFill>
                      <a:prstClr val="white"/>
                    </a:solidFill>
                  </a:ln>
                  <a:solidFill>
                    <a:prstClr val="white"/>
                  </a:solidFill>
                  <a:ea typeface="Apple LiGothic" pitchFamily="2" charset="-120"/>
                </a:rPr>
                <a:t> </a:t>
              </a:r>
              <a:r>
                <a:rPr lang="en-US" sz="1000" dirty="0" smtClean="0">
                  <a:ln w="3175">
                    <a:solidFill>
                      <a:prstClr val="white"/>
                    </a:solidFill>
                  </a:ln>
                  <a:solidFill>
                    <a:prstClr val="white"/>
                  </a:solidFill>
                  <a:ea typeface="Apple LiGothic" pitchFamily="2" charset="-120"/>
                </a:rPr>
                <a:t>Sales</a:t>
              </a:r>
              <a:endParaRPr lang="en-US" sz="1000" dirty="0">
                <a:ln w="3175">
                  <a:solidFill>
                    <a:prstClr val="white"/>
                  </a:solidFill>
                </a:ln>
                <a:solidFill>
                  <a:prstClr val="white"/>
                </a:solidFill>
                <a:ea typeface="Apple LiGothic" pitchFamily="2" charset="-120"/>
              </a:endParaRPr>
            </a:p>
            <a:p>
              <a:pPr algn="ctr" defTabSz="680757"/>
              <a:r>
                <a:rPr lang="en-US" sz="800" dirty="0">
                  <a:ln w="3175">
                    <a:solidFill>
                      <a:prstClr val="white"/>
                    </a:solidFill>
                  </a:ln>
                  <a:solidFill>
                    <a:prstClr val="white"/>
                  </a:solidFill>
                  <a:ea typeface="Apple LiGothic" pitchFamily="2" charset="-120"/>
                </a:rPr>
                <a:t>Organization</a:t>
              </a:r>
            </a:p>
            <a:p>
              <a:pPr algn="ctr" defTabSz="680757"/>
              <a:endParaRPr lang="zh-HK" altLang="en-US" sz="1100" dirty="0">
                <a:solidFill>
                  <a:srgbClr val="FFFFFF"/>
                </a:solidFill>
                <a:ea typeface="Apple LiGothic" pitchFamily="2" charset="-120"/>
              </a:endParaRPr>
            </a:p>
          </p:txBody>
        </p:sp>
      </p:grpSp>
      <p:sp>
        <p:nvSpPr>
          <p:cNvPr id="29" name="Rectangle 28"/>
          <p:cNvSpPr/>
          <p:nvPr/>
        </p:nvSpPr>
        <p:spPr>
          <a:xfrm>
            <a:off x="4771171" y="2954514"/>
            <a:ext cx="4194660" cy="530912"/>
          </a:xfrm>
          <a:prstGeom prst="rect">
            <a:avLst/>
          </a:prstGeom>
          <a:ln>
            <a:noFill/>
          </a:ln>
        </p:spPr>
        <p:txBody>
          <a:bodyPr wrap="square" lIns="68136" tIns="34293" rIns="68136" bIns="34293">
            <a:spAutoFit/>
          </a:bodyPr>
          <a:lstStyle/>
          <a:p>
            <a:pPr defTabSz="680757" eaLnBrk="0" hangingPunct="0">
              <a:defRPr/>
            </a:pPr>
            <a:r>
              <a:rPr lang="en-US" sz="1500" dirty="0">
                <a:ln w="3175">
                  <a:solidFill>
                    <a:schemeClr val="bg1"/>
                  </a:solidFill>
                </a:ln>
                <a:solidFill>
                  <a:srgbClr val="FFFFFF"/>
                </a:solidFill>
                <a:ea typeface="Apple LiGothic" pitchFamily="2" charset="-120"/>
              </a:rPr>
              <a:t>THE MOST INCREDIBLE &amp; REVOLUTIONARY PROGRAM EVER CREATED</a:t>
            </a:r>
          </a:p>
        </p:txBody>
      </p:sp>
      <p:sp>
        <p:nvSpPr>
          <p:cNvPr id="30" name="Rectangle 29"/>
          <p:cNvSpPr/>
          <p:nvPr/>
        </p:nvSpPr>
        <p:spPr>
          <a:xfrm>
            <a:off x="4794048" y="3488404"/>
            <a:ext cx="4349952" cy="1177251"/>
          </a:xfrm>
          <a:prstGeom prst="rect">
            <a:avLst/>
          </a:prstGeom>
        </p:spPr>
        <p:txBody>
          <a:bodyPr wrap="square" lIns="68136" tIns="34293" rIns="68136" bIns="34293">
            <a:spAutoFit/>
          </a:bodyPr>
          <a:lstStyle/>
          <a:p>
            <a:pPr marL="212831" indent="-212831" defTabSz="680757" eaLnBrk="0" hangingPunct="0">
              <a:lnSpc>
                <a:spcPct val="150000"/>
              </a:lnSpc>
              <a:buClr>
                <a:prstClr val="white"/>
              </a:buClr>
              <a:buFont typeface="Courier New" panose="02070309020205020404" pitchFamily="49" charset="0"/>
              <a:buChar char="o"/>
              <a:defRPr/>
            </a:pPr>
            <a:r>
              <a:rPr lang="en-US" sz="1200" dirty="0">
                <a:ln w="3175">
                  <a:solidFill>
                    <a:prstClr val="white"/>
                  </a:solidFill>
                </a:ln>
                <a:solidFill>
                  <a:srgbClr val="FFFFFF"/>
                </a:solidFill>
                <a:ea typeface="Apple LiGothic" pitchFamily="2" charset="-120"/>
              </a:rPr>
              <a:t>Based on what average people statistically have been proven to do.</a:t>
            </a:r>
          </a:p>
          <a:p>
            <a:pPr marL="212831" indent="-212831" defTabSz="680757" eaLnBrk="0" hangingPunct="0">
              <a:lnSpc>
                <a:spcPct val="150000"/>
              </a:lnSpc>
              <a:buClr>
                <a:prstClr val="white"/>
              </a:buClr>
              <a:buFont typeface="Courier New" panose="02070309020205020404" pitchFamily="49" charset="0"/>
              <a:buChar char="o"/>
              <a:defRPr/>
            </a:pPr>
            <a:r>
              <a:rPr lang="en-US" sz="1200" dirty="0">
                <a:ln w="3175">
                  <a:solidFill>
                    <a:prstClr val="white"/>
                  </a:solidFill>
                </a:ln>
                <a:solidFill>
                  <a:srgbClr val="FFFFFF"/>
                </a:solidFill>
                <a:ea typeface="Apple LiGothic" pitchFamily="2" charset="-120"/>
              </a:rPr>
              <a:t>The most realistic and profitable plan in existence today. </a:t>
            </a:r>
          </a:p>
          <a:p>
            <a:pPr marL="212831" indent="-212831" defTabSz="680757" eaLnBrk="0" hangingPunct="0">
              <a:lnSpc>
                <a:spcPct val="150000"/>
              </a:lnSpc>
              <a:buClr>
                <a:prstClr val="white"/>
              </a:buClr>
              <a:buFont typeface="Courier New" panose="02070309020205020404" pitchFamily="49" charset="0"/>
              <a:buChar char="o"/>
              <a:defRPr/>
            </a:pPr>
            <a:r>
              <a:rPr lang="en-US" sz="1200" dirty="0">
                <a:ln w="3175">
                  <a:solidFill>
                    <a:prstClr val="white"/>
                  </a:solidFill>
                </a:ln>
                <a:solidFill>
                  <a:srgbClr val="FFFFFF"/>
                </a:solidFill>
                <a:ea typeface="Apple LiGothic" pitchFamily="2" charset="-120"/>
              </a:rPr>
              <a:t>Requires fewer people and less volume to make more money!</a:t>
            </a:r>
          </a:p>
        </p:txBody>
      </p:sp>
    </p:spTree>
    <p:extLst>
      <p:ext uri="{BB962C8B-B14F-4D97-AF65-F5344CB8AC3E}">
        <p14:creationId xmlns:p14="http://schemas.microsoft.com/office/powerpoint/2010/main" val="8491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additive="base">
                                        <p:cTn id="2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 calcmode="lin" valueType="num">
                                      <p:cBhvr additive="base">
                                        <p:cTn id="3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0">
                                            <p:txEl>
                                              <p:pRg st="1" end="1"/>
                                            </p:txEl>
                                          </p:spTgt>
                                        </p:tgtEl>
                                        <p:attrNameLst>
                                          <p:attrName>style.visibility</p:attrName>
                                        </p:attrNameLst>
                                      </p:cBhvr>
                                      <p:to>
                                        <p:strVal val="visible"/>
                                      </p:to>
                                    </p:set>
                                    <p:anim calcmode="lin" valueType="num">
                                      <p:cBhvr additive="base">
                                        <p:cTn id="38"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xEl>
                                              <p:pRg st="2" end="2"/>
                                            </p:txEl>
                                          </p:spTgt>
                                        </p:tgtEl>
                                        <p:attrNameLst>
                                          <p:attrName>style.visibility</p:attrName>
                                        </p:attrNameLst>
                                      </p:cBhvr>
                                      <p:to>
                                        <p:strVal val="visible"/>
                                      </p:to>
                                    </p:set>
                                    <p:anim calcmode="lin" valueType="num">
                                      <p:cBhvr additive="base">
                                        <p:cTn id="47"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9" name="Text Box 3"/>
          <p:cNvSpPr txBox="1">
            <a:spLocks noChangeArrowheads="1"/>
          </p:cNvSpPr>
          <p:nvPr/>
        </p:nvSpPr>
        <p:spPr bwMode="auto">
          <a:xfrm>
            <a:off x="2688722" y="168037"/>
            <a:ext cx="5921878" cy="1050287"/>
          </a:xfrm>
          <a:prstGeom prst="rect">
            <a:avLst/>
          </a:prstGeom>
          <a:noFill/>
          <a:ln w="9525">
            <a:noFill/>
            <a:miter lim="800000"/>
            <a:headEnd/>
            <a:tailEnd/>
          </a:ln>
          <a:effectLst/>
        </p:spPr>
        <p:txBody>
          <a:bodyPr wrap="square" lIns="68589" tIns="34295" rIns="68589" bIns="34295">
            <a:prstTxWarp prst="textNoShape">
              <a:avLst/>
            </a:prstTxWarp>
            <a:spAutoFit/>
          </a:bodyPr>
          <a:lstStyle/>
          <a:p>
            <a:pPr algn="ctr">
              <a:defRPr/>
            </a:pPr>
            <a:r>
              <a:rPr lang="zh-HK" altLang="en-US" sz="3800" b="1" dirty="0">
                <a:solidFill>
                  <a:srgbClr val="FFFFFF"/>
                </a:solidFill>
                <a:ea typeface="Apple LiGothic" pitchFamily="2" charset="-120"/>
              </a:rPr>
              <a:t>強大的公司</a:t>
            </a:r>
            <a:r>
              <a:rPr lang="en-US" altLang="zh-HK" sz="3800" b="1" dirty="0">
                <a:solidFill>
                  <a:srgbClr val="FFFFFF"/>
                </a:solidFill>
                <a:ea typeface="Apple LiGothic" pitchFamily="2" charset="-120"/>
              </a:rPr>
              <a:t/>
            </a:r>
            <a:br>
              <a:rPr lang="en-US" altLang="zh-HK" sz="3800" b="1" dirty="0">
                <a:solidFill>
                  <a:srgbClr val="FFFFFF"/>
                </a:solidFill>
                <a:ea typeface="Apple LiGothic" pitchFamily="2" charset="-120"/>
              </a:rPr>
            </a:br>
            <a:r>
              <a:rPr lang="en-US" altLang="zh-HK" sz="2600" b="1" dirty="0">
                <a:solidFill>
                  <a:srgbClr val="FFFFFF"/>
                </a:solidFill>
                <a:ea typeface="Apple LiGothic" pitchFamily="2" charset="-120"/>
              </a:rPr>
              <a:t>Company is Strong</a:t>
            </a:r>
          </a:p>
        </p:txBody>
      </p:sp>
      <p:sp>
        <p:nvSpPr>
          <p:cNvPr id="4" name="Rectangle 2"/>
          <p:cNvSpPr>
            <a:spLocks noChangeArrowheads="1"/>
          </p:cNvSpPr>
          <p:nvPr/>
        </p:nvSpPr>
        <p:spPr bwMode="auto">
          <a:xfrm>
            <a:off x="2688722" y="1326172"/>
            <a:ext cx="5921878" cy="1735992"/>
          </a:xfrm>
          <a:prstGeom prst="rect">
            <a:avLst/>
          </a:prstGeom>
          <a:noFill/>
          <a:ln w="12700">
            <a:noFill/>
            <a:miter lim="800000"/>
            <a:headEnd/>
            <a:tailEnd/>
          </a:ln>
          <a:effectLst/>
        </p:spPr>
        <p:txBody>
          <a:bodyPr lIns="90476" tIns="44444" rIns="90476" bIns="44444" anchor="ctr">
            <a:prstTxWarp prst="textNoShape">
              <a:avLst/>
            </a:prstTxWarp>
          </a:bodyPr>
          <a:lstStyle/>
          <a:p>
            <a:pPr marL="457147" indent="-457147">
              <a:buClr>
                <a:schemeClr val="bg1"/>
              </a:buClr>
              <a:buFont typeface="Arial"/>
              <a:buChar char="•"/>
              <a:tabLst>
                <a:tab pos="284130" algn="l"/>
              </a:tabLst>
              <a:defRPr/>
            </a:pPr>
            <a:r>
              <a:rPr lang="zh-HK" altLang="en-US" sz="3000" dirty="0">
                <a:solidFill>
                  <a:srgbClr val="FFFFFF"/>
                </a:solidFill>
                <a:ea typeface="Apple LiGothic" pitchFamily="2" charset="-120"/>
              </a:rPr>
              <a:t>超過七百名員工</a:t>
            </a:r>
          </a:p>
          <a:p>
            <a:pPr marL="457147" indent="-457147">
              <a:buClr>
                <a:schemeClr val="bg1"/>
              </a:buClr>
              <a:buFont typeface="Arial"/>
              <a:buChar char="•"/>
              <a:tabLst>
                <a:tab pos="284130" algn="l"/>
              </a:tabLst>
              <a:defRPr/>
            </a:pPr>
            <a:r>
              <a:rPr lang="zh-HK" altLang="en-US" sz="3000" dirty="0">
                <a:solidFill>
                  <a:srgbClr val="FFFFFF"/>
                </a:solidFill>
                <a:ea typeface="Apple LiGothic" pitchFamily="2" charset="-120"/>
              </a:rPr>
              <a:t>品質保證</a:t>
            </a:r>
          </a:p>
          <a:p>
            <a:pPr marL="457147" indent="-457147">
              <a:buClr>
                <a:schemeClr val="bg1"/>
              </a:buClr>
              <a:buFont typeface="Arial"/>
              <a:buChar char="•"/>
              <a:tabLst>
                <a:tab pos="284130" algn="l"/>
              </a:tabLst>
              <a:defRPr/>
            </a:pPr>
            <a:r>
              <a:rPr lang="zh-HK" altLang="en-US" sz="3000" dirty="0">
                <a:solidFill>
                  <a:srgbClr val="FFFFFF"/>
                </a:solidFill>
                <a:ea typeface="Apple LiGothic" pitchFamily="2" charset="-120"/>
              </a:rPr>
              <a:t>網路 </a:t>
            </a:r>
            <a:r>
              <a:rPr lang="en-US" altLang="zh-HK" sz="3000" dirty="0">
                <a:solidFill>
                  <a:srgbClr val="FFFFFF"/>
                </a:solidFill>
                <a:ea typeface="Apple LiGothic" pitchFamily="2" charset="-120"/>
              </a:rPr>
              <a:t>/ </a:t>
            </a:r>
            <a:r>
              <a:rPr lang="zh-HK" altLang="en-US" sz="3000" dirty="0">
                <a:solidFill>
                  <a:srgbClr val="FFFFFF"/>
                </a:solidFill>
                <a:ea typeface="Apple LiGothic" pitchFamily="2" charset="-120"/>
              </a:rPr>
              <a:t>電</a:t>
            </a:r>
            <a:r>
              <a:rPr lang="zh-HK" altLang="en-US" sz="3000" dirty="0" smtClean="0">
                <a:solidFill>
                  <a:srgbClr val="FFFFFF"/>
                </a:solidFill>
                <a:ea typeface="Apple LiGothic" pitchFamily="2" charset="-120"/>
              </a:rPr>
              <a:t>腦</a:t>
            </a:r>
            <a:r>
              <a:rPr lang="zh-TW" altLang="en-US" sz="3000" dirty="0" smtClean="0">
                <a:solidFill>
                  <a:srgbClr val="FFFFFF"/>
                </a:solidFill>
                <a:ea typeface="Apple LiGothic" pitchFamily="2" charset="-120"/>
              </a:rPr>
              <a:t>化</a:t>
            </a:r>
            <a:r>
              <a:rPr lang="zh-HK" altLang="en-US" sz="3000" dirty="0" smtClean="0">
                <a:solidFill>
                  <a:srgbClr val="FFFFFF"/>
                </a:solidFill>
                <a:ea typeface="Apple LiGothic" pitchFamily="2" charset="-120"/>
              </a:rPr>
              <a:t>行</a:t>
            </a:r>
            <a:r>
              <a:rPr lang="zh-HK" altLang="en-US" sz="3000" dirty="0">
                <a:solidFill>
                  <a:srgbClr val="FFFFFF"/>
                </a:solidFill>
                <a:ea typeface="Apple LiGothic" pitchFamily="2" charset="-120"/>
              </a:rPr>
              <a:t>銷</a:t>
            </a:r>
          </a:p>
          <a:p>
            <a:pPr marL="457147" indent="-457147">
              <a:buClr>
                <a:schemeClr val="bg1"/>
              </a:buClr>
              <a:buFont typeface="Arial"/>
              <a:buChar char="•"/>
              <a:tabLst>
                <a:tab pos="284130" algn="l"/>
              </a:tabLst>
              <a:defRPr/>
            </a:pPr>
            <a:r>
              <a:rPr lang="zh-HK" altLang="en-US" sz="3000" dirty="0">
                <a:solidFill>
                  <a:srgbClr val="FFFFFF"/>
                </a:solidFill>
                <a:ea typeface="Apple LiGothic" pitchFamily="2" charset="-120"/>
              </a:rPr>
              <a:t>持</a:t>
            </a:r>
            <a:r>
              <a:rPr lang="zh-HK" altLang="en-US" sz="3000" dirty="0" smtClean="0">
                <a:solidFill>
                  <a:srgbClr val="FFFFFF"/>
                </a:solidFill>
                <a:ea typeface="Apple LiGothic" pitchFamily="2" charset="-120"/>
              </a:rPr>
              <a:t>續</a:t>
            </a:r>
            <a:r>
              <a:rPr lang="zh-TW" altLang="en-US" sz="3000" dirty="0">
                <a:solidFill>
                  <a:srgbClr val="FFFFFF"/>
                </a:solidFill>
                <a:ea typeface="Apple LiGothic" pitchFamily="2" charset="-120"/>
              </a:rPr>
              <a:t>擴展本地和國</a:t>
            </a:r>
            <a:r>
              <a:rPr lang="zh-TW" altLang="en-US" sz="3000" dirty="0" smtClean="0">
                <a:solidFill>
                  <a:srgbClr val="FFFFFF"/>
                </a:solidFill>
                <a:ea typeface="Apple LiGothic" pitchFamily="2" charset="-120"/>
              </a:rPr>
              <a:t>際事業版</a:t>
            </a:r>
            <a:r>
              <a:rPr lang="zh-TW" altLang="en-US" sz="3000" dirty="0">
                <a:solidFill>
                  <a:srgbClr val="FFFFFF"/>
                </a:solidFill>
                <a:ea typeface="Apple LiGothic" pitchFamily="2" charset="-120"/>
              </a:rPr>
              <a:t>圖</a:t>
            </a:r>
            <a:endParaRPr lang="zh-HK" altLang="en-US" sz="3000" dirty="0">
              <a:solidFill>
                <a:srgbClr val="FFFFFF"/>
              </a:solidFill>
              <a:ea typeface="Apple LiGothic" pitchFamily="2" charset="-12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7" name="Rectangle 2"/>
          <p:cNvSpPr>
            <a:spLocks noChangeArrowheads="1"/>
          </p:cNvSpPr>
          <p:nvPr/>
        </p:nvSpPr>
        <p:spPr bwMode="auto">
          <a:xfrm>
            <a:off x="2712652" y="3133957"/>
            <a:ext cx="6157211" cy="1760568"/>
          </a:xfrm>
          <a:prstGeom prst="rect">
            <a:avLst/>
          </a:prstGeom>
          <a:noFill/>
          <a:ln w="12700">
            <a:noFill/>
            <a:miter lim="800000"/>
            <a:headEnd/>
            <a:tailEnd/>
          </a:ln>
          <a:effectLst/>
        </p:spPr>
        <p:txBody>
          <a:bodyPr lIns="90476" tIns="44444" rIns="90476" bIns="44444" anchor="ctr">
            <a:prstTxWarp prst="textNoShape">
              <a:avLst/>
            </a:prstTxWarp>
          </a:bodyPr>
          <a:lstStyle/>
          <a:p>
            <a:pPr marL="457147" indent="-457147">
              <a:buClr>
                <a:schemeClr val="bg1"/>
              </a:buClr>
              <a:buFont typeface="Arial"/>
              <a:buChar char="•"/>
              <a:tabLst>
                <a:tab pos="284130" algn="l"/>
              </a:tabLst>
              <a:defRPr/>
            </a:pPr>
            <a:r>
              <a:rPr lang="en-US" sz="2100" dirty="0">
                <a:solidFill>
                  <a:schemeClr val="bg1"/>
                </a:solidFill>
                <a:ea typeface="Apple LiGothic" pitchFamily="2" charset="-120"/>
                <a:cs typeface="Calibri"/>
              </a:rPr>
              <a:t>Over 700 Employees</a:t>
            </a:r>
          </a:p>
          <a:p>
            <a:pPr marL="457147" indent="-457147">
              <a:buClr>
                <a:schemeClr val="bg1"/>
              </a:buClr>
              <a:buFont typeface="Arial"/>
              <a:buChar char="•"/>
              <a:tabLst>
                <a:tab pos="284130" algn="l"/>
              </a:tabLst>
              <a:defRPr/>
            </a:pPr>
            <a:r>
              <a:rPr lang="en-US" sz="2100" dirty="0">
                <a:solidFill>
                  <a:schemeClr val="bg1"/>
                </a:solidFill>
                <a:ea typeface="Apple LiGothic" pitchFamily="2" charset="-120"/>
                <a:cs typeface="Calibri"/>
              </a:rPr>
              <a:t>Quality Assurance</a:t>
            </a:r>
          </a:p>
          <a:p>
            <a:pPr marL="457147" indent="-457147">
              <a:buClr>
                <a:schemeClr val="bg1"/>
              </a:buClr>
              <a:buFont typeface="Arial"/>
              <a:buChar char="•"/>
              <a:tabLst>
                <a:tab pos="284130" algn="l"/>
              </a:tabLst>
              <a:defRPr/>
            </a:pPr>
            <a:r>
              <a:rPr lang="en-US" sz="2100" dirty="0">
                <a:solidFill>
                  <a:schemeClr val="bg1"/>
                </a:solidFill>
                <a:ea typeface="Apple LiGothic" pitchFamily="2" charset="-120"/>
                <a:cs typeface="Calibri"/>
              </a:rPr>
              <a:t>Internet / Computerized Marketing</a:t>
            </a:r>
          </a:p>
          <a:p>
            <a:pPr marL="457147" indent="-457147">
              <a:buClr>
                <a:schemeClr val="bg1"/>
              </a:buClr>
              <a:buFont typeface="Arial"/>
              <a:buChar char="•"/>
              <a:tabLst>
                <a:tab pos="284130" algn="l"/>
              </a:tabLst>
              <a:defRPr/>
            </a:pPr>
            <a:r>
              <a:rPr lang="en-US" sz="2100" dirty="0">
                <a:solidFill>
                  <a:schemeClr val="bg1"/>
                </a:solidFill>
                <a:ea typeface="Apple LiGothic" pitchFamily="2" charset="-120"/>
                <a:cs typeface="Calibri"/>
              </a:rPr>
              <a:t>Continue to Expand Domestically and  Internationally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2"/>
          <p:cNvSpPr>
            <a:spLocks noGrp="1" noChangeArrowheads="1"/>
          </p:cNvSpPr>
          <p:nvPr>
            <p:ph type="title" idx="4294967295"/>
          </p:nvPr>
        </p:nvSpPr>
        <p:spPr>
          <a:xfrm>
            <a:off x="1" y="192707"/>
            <a:ext cx="9144000" cy="400050"/>
          </a:xfrm>
        </p:spPr>
        <p:txBody>
          <a:bodyPr anchor="t">
            <a:normAutofit fontScale="90000"/>
          </a:bodyPr>
          <a:lstStyle/>
          <a:p>
            <a:pPr>
              <a:lnSpc>
                <a:spcPct val="90000"/>
              </a:lnSpc>
              <a:defRPr/>
            </a:pPr>
            <a:r>
              <a:rPr lang="zh-TW" altLang="en-US" sz="3500" b="1" dirty="0" smtClean="0">
                <a:latin typeface="+mn-lt"/>
                <a:ea typeface="Apple LiGothic" pitchFamily="2" charset="-120"/>
              </a:rPr>
              <a:t>令</a:t>
            </a:r>
            <a:r>
              <a:rPr lang="zh-HK" altLang="en-US" sz="3500" b="1" dirty="0" smtClean="0">
                <a:latin typeface="+mn-lt"/>
                <a:ea typeface="Apple LiGothic" pitchFamily="2" charset="-120"/>
              </a:rPr>
              <a:t>你</a:t>
            </a:r>
            <a:r>
              <a:rPr lang="zh-HK" altLang="en-US" sz="3500" b="1" dirty="0">
                <a:latin typeface="+mn-lt"/>
                <a:ea typeface="Apple LiGothic" pitchFamily="2" charset="-120"/>
              </a:rPr>
              <a:t>成功的</a:t>
            </a:r>
            <a:r>
              <a:rPr lang="zh-HK" altLang="en-US" sz="3500" b="1" dirty="0" smtClean="0">
                <a:latin typeface="+mn-lt"/>
                <a:ea typeface="Apple LiGothic" pitchFamily="2" charset="-120"/>
              </a:rPr>
              <a:t>要</a:t>
            </a:r>
            <a:r>
              <a:rPr lang="zh-TW" altLang="en-US" sz="3500" b="1" dirty="0" smtClean="0">
                <a:latin typeface="+mn-lt"/>
                <a:ea typeface="Apple LiGothic" pitchFamily="2" charset="-120"/>
              </a:rPr>
              <a:t>素</a:t>
            </a:r>
            <a:r>
              <a:rPr lang="en-US" altLang="zh-HK" sz="3500" b="1" dirty="0">
                <a:latin typeface="+mn-lt"/>
                <a:ea typeface="Apple LiGothic" pitchFamily="2" charset="-120"/>
              </a:rPr>
              <a:t/>
            </a:r>
            <a:br>
              <a:rPr lang="en-US" altLang="zh-HK" sz="3500" b="1" dirty="0">
                <a:latin typeface="+mn-lt"/>
                <a:ea typeface="Apple LiGothic" pitchFamily="2" charset="-120"/>
              </a:rPr>
            </a:br>
            <a:r>
              <a:rPr lang="en-US" altLang="zh-HK" sz="2300" b="1" dirty="0">
                <a:latin typeface="+mn-lt"/>
                <a:ea typeface="Apple LiGothic" pitchFamily="2" charset="-120"/>
              </a:rPr>
              <a:t>Components That Drive Your Success</a:t>
            </a:r>
            <a:endParaRPr lang="zh-HK" altLang="en-US" sz="2300" b="1" dirty="0">
              <a:latin typeface="+mn-lt"/>
              <a:ea typeface="Apple LiGothic" pitchFamily="2" charset="-120"/>
            </a:endParaRPr>
          </a:p>
        </p:txBody>
      </p:sp>
      <p:sp>
        <p:nvSpPr>
          <p:cNvPr id="277508" name="Rectangle 9"/>
          <p:cNvSpPr>
            <a:spLocks noChangeArrowheads="1"/>
          </p:cNvSpPr>
          <p:nvPr/>
        </p:nvSpPr>
        <p:spPr bwMode="auto">
          <a:xfrm>
            <a:off x="3272372" y="996341"/>
            <a:ext cx="3180613" cy="750206"/>
          </a:xfrm>
          <a:prstGeom prst="rect">
            <a:avLst/>
          </a:prstGeom>
          <a:noFill/>
          <a:ln w="9525">
            <a:noFill/>
            <a:miter lim="800000"/>
            <a:headEnd/>
            <a:tailEnd/>
          </a:ln>
        </p:spPr>
        <p:txBody>
          <a:bodyPr wrap="square" lIns="68589" tIns="34295" rIns="68589" bIns="34295">
            <a:spAutoFit/>
          </a:bodyPr>
          <a:lstStyle/>
          <a:p>
            <a:r>
              <a:rPr lang="zh-HK" altLang="en-US" sz="2100" dirty="0">
                <a:solidFill>
                  <a:srgbClr val="FFFFFF"/>
                </a:solidFill>
                <a:ea typeface="Apple LiGothic" pitchFamily="2" charset="-120"/>
              </a:rPr>
              <a:t>產品代理</a:t>
            </a:r>
            <a:r>
              <a:rPr lang="en-US" altLang="zh-HK" sz="1500" dirty="0">
                <a:solidFill>
                  <a:srgbClr val="FFFFFF"/>
                </a:solidFill>
                <a:ea typeface="Apple LiGothic" pitchFamily="2" charset="-120"/>
              </a:rPr>
              <a:t>Product Brokerage</a:t>
            </a:r>
          </a:p>
          <a:p>
            <a:endParaRPr lang="zh-HK" altLang="en-US" sz="2300" dirty="0">
              <a:solidFill>
                <a:srgbClr val="FFFFFF"/>
              </a:solidFill>
              <a:ea typeface="Apple LiGothic" pitchFamily="2" charset="-120"/>
            </a:endParaRPr>
          </a:p>
        </p:txBody>
      </p:sp>
      <p:sp>
        <p:nvSpPr>
          <p:cNvPr id="277511" name="Rectangle 9"/>
          <p:cNvSpPr>
            <a:spLocks noChangeArrowheads="1"/>
          </p:cNvSpPr>
          <p:nvPr/>
        </p:nvSpPr>
        <p:spPr bwMode="auto">
          <a:xfrm>
            <a:off x="2133600" y="3431289"/>
            <a:ext cx="4800601" cy="715580"/>
          </a:xfrm>
          <a:prstGeom prst="rect">
            <a:avLst/>
          </a:prstGeom>
          <a:noFill/>
          <a:ln w="9525">
            <a:noFill/>
            <a:miter lim="800000"/>
            <a:headEnd/>
            <a:tailEnd/>
          </a:ln>
        </p:spPr>
        <p:txBody>
          <a:bodyPr wrap="square" lIns="68589" tIns="34295" rIns="68589" bIns="34295">
            <a:spAutoFit/>
          </a:bodyPr>
          <a:lstStyle/>
          <a:p>
            <a:pPr algn="ctr"/>
            <a:r>
              <a:rPr lang="zh-HK" altLang="en-US" sz="1900" dirty="0">
                <a:solidFill>
                  <a:srgbClr val="FFFFFF"/>
                </a:solidFill>
                <a:ea typeface="Apple LiGothic" pitchFamily="2" charset="-120"/>
              </a:rPr>
              <a:t>一對一行銷</a:t>
            </a:r>
            <a:r>
              <a:rPr lang="en-US" altLang="zh-HK" sz="1500" dirty="0">
                <a:solidFill>
                  <a:srgbClr val="FFFFFF"/>
                </a:solidFill>
                <a:ea typeface="Apple LiGothic" pitchFamily="2" charset="-120"/>
              </a:rPr>
              <a:t>One-to-One Marketing</a:t>
            </a:r>
          </a:p>
          <a:p>
            <a:pPr algn="ctr"/>
            <a:endParaRPr lang="zh-HK" altLang="en-US" sz="2300" dirty="0">
              <a:solidFill>
                <a:srgbClr val="FFFFFF"/>
              </a:solidFill>
              <a:ea typeface="Apple LiGothic" pitchFamily="2" charset="-120"/>
            </a:endParaRPr>
          </a:p>
        </p:txBody>
      </p:sp>
      <p:pic>
        <p:nvPicPr>
          <p:cNvPr id="277512" name="Picture 8" descr="engine_arrowTopLeft"/>
          <p:cNvPicPr>
            <a:picLocks noChangeAspect="1" noChangeArrowheads="1"/>
          </p:cNvPicPr>
          <p:nvPr/>
        </p:nvPicPr>
        <p:blipFill>
          <a:blip r:embed="rId3" cstate="print"/>
          <a:srcRect/>
          <a:stretch>
            <a:fillRect/>
          </a:stretch>
        </p:blipFill>
        <p:spPr bwMode="auto">
          <a:xfrm>
            <a:off x="2286000" y="1418335"/>
            <a:ext cx="895350" cy="711809"/>
          </a:xfrm>
          <a:prstGeom prst="rect">
            <a:avLst/>
          </a:prstGeom>
          <a:noFill/>
          <a:ln w="9525">
            <a:noFill/>
            <a:miter lim="800000"/>
            <a:headEnd/>
            <a:tailEnd/>
          </a:ln>
        </p:spPr>
      </p:pic>
      <p:pic>
        <p:nvPicPr>
          <p:cNvPr id="277513" name="Picture 9" descr="engine_arrowTopRight"/>
          <p:cNvPicPr>
            <a:picLocks noChangeAspect="1" noChangeArrowheads="1"/>
          </p:cNvPicPr>
          <p:nvPr/>
        </p:nvPicPr>
        <p:blipFill>
          <a:blip r:embed="rId4" cstate="print"/>
          <a:srcRect/>
          <a:stretch>
            <a:fillRect/>
          </a:stretch>
        </p:blipFill>
        <p:spPr bwMode="auto">
          <a:xfrm>
            <a:off x="5715001" y="1361203"/>
            <a:ext cx="914400" cy="748708"/>
          </a:xfrm>
          <a:prstGeom prst="rect">
            <a:avLst/>
          </a:prstGeom>
          <a:noFill/>
          <a:ln w="9525">
            <a:noFill/>
            <a:miter lim="800000"/>
            <a:headEnd/>
            <a:tailEnd/>
          </a:ln>
        </p:spPr>
      </p:pic>
      <p:pic>
        <p:nvPicPr>
          <p:cNvPr id="277514" name="Picture 10" descr="engine_arrowBottomRight"/>
          <p:cNvPicPr>
            <a:picLocks noChangeAspect="1" noChangeArrowheads="1"/>
          </p:cNvPicPr>
          <p:nvPr/>
        </p:nvPicPr>
        <p:blipFill>
          <a:blip r:embed="rId5" cstate="print"/>
          <a:srcRect/>
          <a:stretch>
            <a:fillRect/>
          </a:stretch>
        </p:blipFill>
        <p:spPr bwMode="auto">
          <a:xfrm>
            <a:off x="6172200" y="2903848"/>
            <a:ext cx="858838" cy="526119"/>
          </a:xfrm>
          <a:prstGeom prst="rect">
            <a:avLst/>
          </a:prstGeom>
          <a:noFill/>
          <a:ln w="9525">
            <a:noFill/>
            <a:miter lim="800000"/>
            <a:headEnd/>
            <a:tailEnd/>
          </a:ln>
        </p:spPr>
      </p:pic>
      <p:pic>
        <p:nvPicPr>
          <p:cNvPr id="277515" name="Picture 11" descr="engine_arrowBottomLeft"/>
          <p:cNvPicPr>
            <a:picLocks noChangeAspect="1" noChangeArrowheads="1"/>
          </p:cNvPicPr>
          <p:nvPr/>
        </p:nvPicPr>
        <p:blipFill>
          <a:blip r:embed="rId6" cstate="print"/>
          <a:srcRect/>
          <a:stretch>
            <a:fillRect/>
          </a:stretch>
        </p:blipFill>
        <p:spPr bwMode="auto">
          <a:xfrm>
            <a:off x="1905000" y="2903851"/>
            <a:ext cx="868363" cy="522548"/>
          </a:xfrm>
          <a:prstGeom prst="rect">
            <a:avLst/>
          </a:prstGeom>
          <a:noFill/>
          <a:ln w="9525">
            <a:noFill/>
            <a:miter lim="800000"/>
            <a:headEnd/>
            <a:tailEnd/>
          </a:ln>
        </p:spPr>
      </p:pic>
      <p:sp>
        <p:nvSpPr>
          <p:cNvPr id="277516" name="Rectangle 12"/>
          <p:cNvSpPr>
            <a:spLocks noChangeArrowheads="1"/>
          </p:cNvSpPr>
          <p:nvPr/>
        </p:nvSpPr>
        <p:spPr bwMode="auto">
          <a:xfrm>
            <a:off x="926794" y="3851954"/>
            <a:ext cx="7328513" cy="1281120"/>
          </a:xfrm>
          <a:prstGeom prst="rect">
            <a:avLst/>
          </a:prstGeom>
          <a:noFill/>
          <a:ln w="9525">
            <a:noFill/>
            <a:miter lim="800000"/>
            <a:headEnd/>
            <a:tailEnd/>
          </a:ln>
        </p:spPr>
        <p:txBody>
          <a:bodyPr wrap="square" lIns="68589" tIns="34295" rIns="68589" bIns="34295">
            <a:spAutoFit/>
          </a:bodyPr>
          <a:lstStyle/>
          <a:p>
            <a:pPr algn="ctr"/>
            <a:r>
              <a:rPr lang="zh-HK" altLang="en-US" sz="1500" dirty="0">
                <a:solidFill>
                  <a:schemeClr val="bg1"/>
                </a:solidFill>
                <a:ea typeface="Apple LiGothic" pitchFamily="2" charset="-120"/>
              </a:rPr>
              <a:t>透過強而有力的協同效應，美安證實可行的系統</a:t>
            </a:r>
            <a:endParaRPr lang="en-US" altLang="zh-HK" sz="1500" dirty="0">
              <a:solidFill>
                <a:schemeClr val="bg1"/>
              </a:solidFill>
              <a:ea typeface="Apple LiGothic" pitchFamily="2" charset="-120"/>
            </a:endParaRPr>
          </a:p>
          <a:p>
            <a:pPr algn="ctr"/>
            <a:r>
              <a:rPr lang="zh-HK" altLang="en-US" sz="1500" dirty="0">
                <a:solidFill>
                  <a:schemeClr val="bg1"/>
                </a:solidFill>
                <a:ea typeface="Apple LiGothic" pitchFamily="2" charset="-120"/>
              </a:rPr>
              <a:t>為你的事業產生流量、客戶與銷售</a:t>
            </a:r>
            <a:endParaRPr lang="en-US" altLang="zh-HK" sz="1500" dirty="0">
              <a:solidFill>
                <a:schemeClr val="bg1"/>
              </a:solidFill>
              <a:ea typeface="Apple LiGothic" pitchFamily="2" charset="-120"/>
            </a:endParaRPr>
          </a:p>
          <a:p>
            <a:pPr algn="ctr"/>
            <a:r>
              <a:rPr lang="zh-HK" altLang="en-US" sz="1500" dirty="0">
                <a:solidFill>
                  <a:schemeClr val="bg1"/>
                </a:solidFill>
                <a:ea typeface="Apple LiGothic" pitchFamily="2" charset="-120"/>
              </a:rPr>
              <a:t>－創造源源不絕的永續收入。</a:t>
            </a:r>
            <a:endParaRPr lang="en-US" altLang="zh-HK" sz="1500" dirty="0">
              <a:solidFill>
                <a:schemeClr val="bg1"/>
              </a:solidFill>
              <a:ea typeface="Apple LiGothic" pitchFamily="2" charset="-120"/>
            </a:endParaRPr>
          </a:p>
          <a:p>
            <a:pPr algn="ctr"/>
            <a:r>
              <a:rPr lang="en-US" sz="1100" b="1" dirty="0">
                <a:solidFill>
                  <a:srgbClr val="FFFFFF"/>
                </a:solidFill>
                <a:ea typeface="Apple LiGothic" pitchFamily="2" charset="-120"/>
              </a:rPr>
              <a:t>Through powerful synergy, our proven system </a:t>
            </a:r>
            <a:br>
              <a:rPr lang="en-US" sz="1100" b="1" dirty="0">
                <a:solidFill>
                  <a:srgbClr val="FFFFFF"/>
                </a:solidFill>
                <a:ea typeface="Apple LiGothic" pitchFamily="2" charset="-120"/>
              </a:rPr>
            </a:br>
            <a:r>
              <a:rPr lang="en-US" sz="1100" b="1" dirty="0">
                <a:solidFill>
                  <a:srgbClr val="FFFFFF"/>
                </a:solidFill>
                <a:ea typeface="Apple LiGothic" pitchFamily="2" charset="-120"/>
              </a:rPr>
              <a:t>generates traffic, leads and sales for your business </a:t>
            </a:r>
            <a:br>
              <a:rPr lang="en-US" sz="1100" b="1" dirty="0">
                <a:solidFill>
                  <a:srgbClr val="FFFFFF"/>
                </a:solidFill>
                <a:ea typeface="Apple LiGothic" pitchFamily="2" charset="-120"/>
              </a:rPr>
            </a:br>
            <a:r>
              <a:rPr lang="en-US" sz="1100" b="1" dirty="0">
                <a:solidFill>
                  <a:srgbClr val="FFFFFF"/>
                </a:solidFill>
                <a:ea typeface="Apple LiGothic" pitchFamily="2" charset="-120"/>
              </a:rPr>
              <a:t>— resulting in a stream of ongoing income.</a:t>
            </a:r>
            <a:endParaRPr lang="zh-HK" b="0" i="0" dirty="0" smtClean="0">
              <a:solidFill>
                <a:schemeClr val="bg1"/>
              </a:solidFill>
              <a:ea typeface="Apple LiGothic" pitchFamily="2" charset="-120"/>
            </a:endParaRPr>
          </a:p>
        </p:txBody>
      </p:sp>
      <p:pic>
        <p:nvPicPr>
          <p:cNvPr id="277517" name="Picture 13" descr="USCAN_ENG_Engine"/>
          <p:cNvPicPr>
            <a:picLocks noChangeAspect="1" noChangeArrowheads="1"/>
          </p:cNvPicPr>
          <p:nvPr/>
        </p:nvPicPr>
        <p:blipFill>
          <a:blip r:embed="rId7" cstate="print"/>
          <a:srcRect/>
          <a:stretch>
            <a:fillRect/>
          </a:stretch>
        </p:blipFill>
        <p:spPr bwMode="auto">
          <a:xfrm>
            <a:off x="125415" y="1387510"/>
            <a:ext cx="8893175" cy="2042581"/>
          </a:xfrm>
          <a:prstGeom prst="rect">
            <a:avLst/>
          </a:prstGeom>
          <a:noFill/>
          <a:ln w="9525">
            <a:noFill/>
            <a:miter lim="800000"/>
            <a:headEnd/>
            <a:tailEnd/>
          </a:ln>
          <a:effectLst>
            <a:outerShdw blurRad="50800" dist="38100" dir="2700000">
              <a:srgbClr val="000000">
                <a:alpha val="43000"/>
              </a:srgbClr>
            </a:outerShdw>
          </a:effectLst>
        </p:spPr>
      </p:pic>
      <p:sp>
        <p:nvSpPr>
          <p:cNvPr id="277510" name="Rectangle 9"/>
          <p:cNvSpPr>
            <a:spLocks noChangeArrowheads="1"/>
          </p:cNvSpPr>
          <p:nvPr/>
        </p:nvSpPr>
        <p:spPr bwMode="auto">
          <a:xfrm>
            <a:off x="349093" y="2825415"/>
            <a:ext cx="1752600" cy="623248"/>
          </a:xfrm>
          <a:prstGeom prst="rect">
            <a:avLst/>
          </a:prstGeom>
          <a:noFill/>
          <a:ln w="9525">
            <a:noFill/>
            <a:miter lim="800000"/>
            <a:headEnd/>
            <a:tailEnd/>
          </a:ln>
        </p:spPr>
        <p:txBody>
          <a:bodyPr lIns="68589" tIns="34295" rIns="68589" bIns="34295">
            <a:spAutoFit/>
          </a:bodyPr>
          <a:lstStyle/>
          <a:p>
            <a:pPr algn="ctr"/>
            <a:r>
              <a:rPr lang="zh-HK" altLang="en-US" sz="2100" dirty="0">
                <a:solidFill>
                  <a:srgbClr val="FFFFFF"/>
                </a:solidFill>
                <a:ea typeface="Apple LiGothic" pitchFamily="2" charset="-120"/>
              </a:rPr>
              <a:t>訓練與支援</a:t>
            </a:r>
            <a:r>
              <a:rPr lang="en-US" altLang="zh-HK" sz="1500" dirty="0">
                <a:solidFill>
                  <a:srgbClr val="FFFFFF"/>
                </a:solidFill>
                <a:ea typeface="Apple LiGothic" pitchFamily="2" charset="-120"/>
              </a:rPr>
              <a:t>Training &amp; Support</a:t>
            </a:r>
          </a:p>
        </p:txBody>
      </p:sp>
      <p:sp>
        <p:nvSpPr>
          <p:cNvPr id="277509" name="Rectangle 9"/>
          <p:cNvSpPr>
            <a:spLocks noChangeArrowheads="1"/>
          </p:cNvSpPr>
          <p:nvPr/>
        </p:nvSpPr>
        <p:spPr bwMode="auto">
          <a:xfrm>
            <a:off x="6934200" y="2793632"/>
            <a:ext cx="2209800" cy="854080"/>
          </a:xfrm>
          <a:prstGeom prst="rect">
            <a:avLst/>
          </a:prstGeom>
          <a:noFill/>
          <a:ln w="9525">
            <a:noFill/>
            <a:miter lim="800000"/>
            <a:headEnd/>
            <a:tailEnd/>
          </a:ln>
        </p:spPr>
        <p:txBody>
          <a:bodyPr lIns="68589" tIns="34295" rIns="68589" bIns="34295">
            <a:spAutoFit/>
          </a:bodyPr>
          <a:lstStyle/>
          <a:p>
            <a:pPr algn="ctr"/>
            <a:r>
              <a:rPr lang="zh-HK" altLang="en-US" sz="2100" dirty="0">
                <a:solidFill>
                  <a:srgbClr val="FFFFFF"/>
                </a:solidFill>
                <a:ea typeface="Apple LiGothic" pitchFamily="2" charset="-120"/>
              </a:rPr>
              <a:t>網路行銷與支援</a:t>
            </a:r>
            <a:r>
              <a:rPr lang="en-US" altLang="zh-HK" sz="1500" dirty="0">
                <a:solidFill>
                  <a:srgbClr val="FFFFFF"/>
                </a:solidFill>
                <a:ea typeface="Apple LiGothic" pitchFamily="2" charset="-120"/>
              </a:rPr>
              <a:t>Internet Marketing</a:t>
            </a:r>
            <a:br>
              <a:rPr lang="en-US" altLang="zh-HK" sz="1500" dirty="0">
                <a:solidFill>
                  <a:srgbClr val="FFFFFF"/>
                </a:solidFill>
                <a:ea typeface="Apple LiGothic" pitchFamily="2" charset="-120"/>
              </a:rPr>
            </a:br>
            <a:r>
              <a:rPr lang="en-US" altLang="zh-HK" sz="1500" dirty="0">
                <a:solidFill>
                  <a:srgbClr val="FFFFFF"/>
                </a:solidFill>
                <a:ea typeface="Apple LiGothic" pitchFamily="2" charset="-120"/>
              </a:rPr>
              <a:t>&amp; Support</a:t>
            </a:r>
          </a:p>
        </p:txBody>
      </p:sp>
    </p:spTree>
    <p:extLst>
      <p:ext uri="{BB962C8B-B14F-4D97-AF65-F5344CB8AC3E}">
        <p14:creationId xmlns:p14="http://schemas.microsoft.com/office/powerpoint/2010/main" val="337816070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4146"/>
                                        </p:tgtEl>
                                        <p:attrNameLst>
                                          <p:attrName>style.visibility</p:attrName>
                                        </p:attrNameLst>
                                      </p:cBhvr>
                                      <p:to>
                                        <p:strVal val="visible"/>
                                      </p:to>
                                    </p:set>
                                    <p:animEffect transition="in" filter="fade">
                                      <p:cBhvr>
                                        <p:cTn id="7" dur="500"/>
                                        <p:tgtEl>
                                          <p:spTgt spid="7741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7517"/>
                                        </p:tgtEl>
                                        <p:attrNameLst>
                                          <p:attrName>style.visibility</p:attrName>
                                        </p:attrNameLst>
                                      </p:cBhvr>
                                      <p:to>
                                        <p:strVal val="visible"/>
                                      </p:to>
                                    </p:set>
                                    <p:animEffect transition="in" filter="fade">
                                      <p:cBhvr>
                                        <p:cTn id="11" dur="500"/>
                                        <p:tgtEl>
                                          <p:spTgt spid="2775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7508"/>
                                        </p:tgtEl>
                                        <p:attrNameLst>
                                          <p:attrName>style.visibility</p:attrName>
                                        </p:attrNameLst>
                                      </p:cBhvr>
                                      <p:to>
                                        <p:strVal val="visible"/>
                                      </p:to>
                                    </p:set>
                                    <p:animEffect transition="in" filter="fade">
                                      <p:cBhvr>
                                        <p:cTn id="15" dur="500"/>
                                        <p:tgtEl>
                                          <p:spTgt spid="2775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7509"/>
                                        </p:tgtEl>
                                        <p:attrNameLst>
                                          <p:attrName>style.visibility</p:attrName>
                                        </p:attrNameLst>
                                      </p:cBhvr>
                                      <p:to>
                                        <p:strVal val="visible"/>
                                      </p:to>
                                    </p:set>
                                    <p:animEffect transition="in" filter="fade">
                                      <p:cBhvr>
                                        <p:cTn id="18" dur="500"/>
                                        <p:tgtEl>
                                          <p:spTgt spid="27750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7510"/>
                                        </p:tgtEl>
                                        <p:attrNameLst>
                                          <p:attrName>style.visibility</p:attrName>
                                        </p:attrNameLst>
                                      </p:cBhvr>
                                      <p:to>
                                        <p:strVal val="visible"/>
                                      </p:to>
                                    </p:set>
                                    <p:animEffect transition="in" filter="fade">
                                      <p:cBhvr>
                                        <p:cTn id="21" dur="500"/>
                                        <p:tgtEl>
                                          <p:spTgt spid="2775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7511"/>
                                        </p:tgtEl>
                                        <p:attrNameLst>
                                          <p:attrName>style.visibility</p:attrName>
                                        </p:attrNameLst>
                                      </p:cBhvr>
                                      <p:to>
                                        <p:strVal val="visible"/>
                                      </p:to>
                                    </p:set>
                                    <p:animEffect transition="in" filter="fade">
                                      <p:cBhvr>
                                        <p:cTn id="24" dur="500"/>
                                        <p:tgtEl>
                                          <p:spTgt spid="2775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7512"/>
                                        </p:tgtEl>
                                        <p:attrNameLst>
                                          <p:attrName>style.visibility</p:attrName>
                                        </p:attrNameLst>
                                      </p:cBhvr>
                                      <p:to>
                                        <p:strVal val="visible"/>
                                      </p:to>
                                    </p:set>
                                    <p:animEffect transition="in" filter="fade">
                                      <p:cBhvr>
                                        <p:cTn id="29" dur="500"/>
                                        <p:tgtEl>
                                          <p:spTgt spid="277512"/>
                                        </p:tgtEl>
                                      </p:cBhvr>
                                    </p:animEffect>
                                  </p:childTnLst>
                                </p:cTn>
                              </p:par>
                              <p:par>
                                <p:cTn id="30" presetID="10" presetClass="entr" presetSubtype="0" fill="hold" nodeType="withEffect">
                                  <p:stCondLst>
                                    <p:cond delay="0"/>
                                  </p:stCondLst>
                                  <p:childTnLst>
                                    <p:set>
                                      <p:cBhvr>
                                        <p:cTn id="31" dur="1" fill="hold">
                                          <p:stCondLst>
                                            <p:cond delay="0"/>
                                          </p:stCondLst>
                                        </p:cTn>
                                        <p:tgtEl>
                                          <p:spTgt spid="277513"/>
                                        </p:tgtEl>
                                        <p:attrNameLst>
                                          <p:attrName>style.visibility</p:attrName>
                                        </p:attrNameLst>
                                      </p:cBhvr>
                                      <p:to>
                                        <p:strVal val="visible"/>
                                      </p:to>
                                    </p:set>
                                    <p:animEffect transition="in" filter="fade">
                                      <p:cBhvr>
                                        <p:cTn id="32" dur="500"/>
                                        <p:tgtEl>
                                          <p:spTgt spid="277513"/>
                                        </p:tgtEl>
                                      </p:cBhvr>
                                    </p:animEffect>
                                  </p:childTnLst>
                                </p:cTn>
                              </p:par>
                              <p:par>
                                <p:cTn id="33" presetID="10" presetClass="entr" presetSubtype="0" fill="hold" nodeType="withEffect">
                                  <p:stCondLst>
                                    <p:cond delay="0"/>
                                  </p:stCondLst>
                                  <p:childTnLst>
                                    <p:set>
                                      <p:cBhvr>
                                        <p:cTn id="34" dur="1" fill="hold">
                                          <p:stCondLst>
                                            <p:cond delay="0"/>
                                          </p:stCondLst>
                                        </p:cTn>
                                        <p:tgtEl>
                                          <p:spTgt spid="277514"/>
                                        </p:tgtEl>
                                        <p:attrNameLst>
                                          <p:attrName>style.visibility</p:attrName>
                                        </p:attrNameLst>
                                      </p:cBhvr>
                                      <p:to>
                                        <p:strVal val="visible"/>
                                      </p:to>
                                    </p:set>
                                    <p:animEffect transition="in" filter="fade">
                                      <p:cBhvr>
                                        <p:cTn id="35" dur="500"/>
                                        <p:tgtEl>
                                          <p:spTgt spid="277514"/>
                                        </p:tgtEl>
                                      </p:cBhvr>
                                    </p:animEffect>
                                  </p:childTnLst>
                                </p:cTn>
                              </p:par>
                              <p:par>
                                <p:cTn id="36" presetID="10" presetClass="entr" presetSubtype="0" fill="hold" nodeType="withEffect">
                                  <p:stCondLst>
                                    <p:cond delay="0"/>
                                  </p:stCondLst>
                                  <p:childTnLst>
                                    <p:set>
                                      <p:cBhvr>
                                        <p:cTn id="37" dur="1" fill="hold">
                                          <p:stCondLst>
                                            <p:cond delay="0"/>
                                          </p:stCondLst>
                                        </p:cTn>
                                        <p:tgtEl>
                                          <p:spTgt spid="277515"/>
                                        </p:tgtEl>
                                        <p:attrNameLst>
                                          <p:attrName>style.visibility</p:attrName>
                                        </p:attrNameLst>
                                      </p:cBhvr>
                                      <p:to>
                                        <p:strVal val="visible"/>
                                      </p:to>
                                    </p:set>
                                    <p:animEffect transition="in" filter="fade">
                                      <p:cBhvr>
                                        <p:cTn id="38" dur="500"/>
                                        <p:tgtEl>
                                          <p:spTgt spid="277515"/>
                                        </p:tgtEl>
                                      </p:cBhvr>
                                    </p:animEffect>
                                  </p:childTnLst>
                                </p:cTn>
                              </p:par>
                            </p:childTnLst>
                          </p:cTn>
                        </p:par>
                        <p:par>
                          <p:cTn id="39" fill="hold">
                            <p:stCondLst>
                              <p:cond delay="500"/>
                            </p:stCondLst>
                            <p:childTnLst>
                              <p:par>
                                <p:cTn id="40" presetID="26" presetClass="emph" presetSubtype="0" fill="hold" nodeType="afterEffect">
                                  <p:stCondLst>
                                    <p:cond delay="0"/>
                                  </p:stCondLst>
                                  <p:childTnLst>
                                    <p:animEffect transition="out" filter="fade">
                                      <p:cBhvr>
                                        <p:cTn id="41" dur="500" tmFilter="0, 0; .2, .5; .8, .5; 1, 0"/>
                                        <p:tgtEl>
                                          <p:spTgt spid="277512"/>
                                        </p:tgtEl>
                                      </p:cBhvr>
                                    </p:animEffect>
                                    <p:animScale>
                                      <p:cBhvr>
                                        <p:cTn id="42" dur="250" autoRev="1" fill="hold"/>
                                        <p:tgtEl>
                                          <p:spTgt spid="277512"/>
                                        </p:tgtEl>
                                      </p:cBhvr>
                                      <p:by x="105000" y="105000"/>
                                    </p:animScale>
                                  </p:childTnLst>
                                </p:cTn>
                              </p:par>
                              <p:par>
                                <p:cTn id="43" presetID="26" presetClass="emph" presetSubtype="0" fill="hold" nodeType="withEffect">
                                  <p:stCondLst>
                                    <p:cond delay="0"/>
                                  </p:stCondLst>
                                  <p:childTnLst>
                                    <p:animEffect transition="out" filter="fade">
                                      <p:cBhvr>
                                        <p:cTn id="44" dur="500" tmFilter="0, 0; .2, .5; .8, .5; 1, 0"/>
                                        <p:tgtEl>
                                          <p:spTgt spid="277513"/>
                                        </p:tgtEl>
                                      </p:cBhvr>
                                    </p:animEffect>
                                    <p:animScale>
                                      <p:cBhvr>
                                        <p:cTn id="45" dur="250" autoRev="1" fill="hold"/>
                                        <p:tgtEl>
                                          <p:spTgt spid="277513"/>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277514"/>
                                        </p:tgtEl>
                                      </p:cBhvr>
                                    </p:animEffect>
                                    <p:animScale>
                                      <p:cBhvr>
                                        <p:cTn id="48" dur="250" autoRev="1" fill="hold"/>
                                        <p:tgtEl>
                                          <p:spTgt spid="277514"/>
                                        </p:tgtEl>
                                      </p:cBhvr>
                                      <p:by x="105000" y="105000"/>
                                    </p:animScale>
                                  </p:childTnLst>
                                </p:cTn>
                              </p:par>
                              <p:par>
                                <p:cTn id="49" presetID="26" presetClass="emph" presetSubtype="0" fill="hold" nodeType="withEffect">
                                  <p:stCondLst>
                                    <p:cond delay="0"/>
                                  </p:stCondLst>
                                  <p:childTnLst>
                                    <p:animEffect transition="out" filter="fade">
                                      <p:cBhvr>
                                        <p:cTn id="50" dur="500" tmFilter="0, 0; .2, .5; .8, .5; 1, 0"/>
                                        <p:tgtEl>
                                          <p:spTgt spid="277515"/>
                                        </p:tgtEl>
                                      </p:cBhvr>
                                    </p:animEffect>
                                    <p:animScale>
                                      <p:cBhvr>
                                        <p:cTn id="51" dur="250" autoRev="1" fill="hold"/>
                                        <p:tgtEl>
                                          <p:spTgt spid="277515"/>
                                        </p:tgtEl>
                                      </p:cBhvr>
                                      <p:by x="105000" y="105000"/>
                                    </p:animScale>
                                  </p:childTnLst>
                                </p:cTn>
                              </p:par>
                            </p:childTnLst>
                          </p:cTn>
                        </p:par>
                        <p:par>
                          <p:cTn id="52" fill="hold">
                            <p:stCondLst>
                              <p:cond delay="1000"/>
                            </p:stCondLst>
                            <p:childTnLst>
                              <p:par>
                                <p:cTn id="53" presetID="26" presetClass="emph" presetSubtype="0" fill="hold" nodeType="afterEffect">
                                  <p:stCondLst>
                                    <p:cond delay="0"/>
                                  </p:stCondLst>
                                  <p:childTnLst>
                                    <p:animEffect transition="out" filter="fade">
                                      <p:cBhvr>
                                        <p:cTn id="54" dur="500" tmFilter="0, 0; .2, .5; .8, .5; 1, 0"/>
                                        <p:tgtEl>
                                          <p:spTgt spid="277512"/>
                                        </p:tgtEl>
                                      </p:cBhvr>
                                    </p:animEffect>
                                    <p:animScale>
                                      <p:cBhvr>
                                        <p:cTn id="55" dur="250" autoRev="1" fill="hold"/>
                                        <p:tgtEl>
                                          <p:spTgt spid="277512"/>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277514"/>
                                        </p:tgtEl>
                                      </p:cBhvr>
                                    </p:animEffect>
                                    <p:animScale>
                                      <p:cBhvr>
                                        <p:cTn id="58" dur="250" autoRev="1" fill="hold"/>
                                        <p:tgtEl>
                                          <p:spTgt spid="277514"/>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277515"/>
                                        </p:tgtEl>
                                      </p:cBhvr>
                                    </p:animEffect>
                                    <p:animScale>
                                      <p:cBhvr>
                                        <p:cTn id="61" dur="250" autoRev="1" fill="hold"/>
                                        <p:tgtEl>
                                          <p:spTgt spid="277515"/>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277513"/>
                                        </p:tgtEl>
                                      </p:cBhvr>
                                    </p:animEffect>
                                    <p:animScale>
                                      <p:cBhvr>
                                        <p:cTn id="64" dur="250" autoRev="1" fill="hold"/>
                                        <p:tgtEl>
                                          <p:spTgt spid="277513"/>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7516"/>
                                        </p:tgtEl>
                                        <p:attrNameLst>
                                          <p:attrName>style.visibility</p:attrName>
                                        </p:attrNameLst>
                                      </p:cBhvr>
                                      <p:to>
                                        <p:strVal val="visible"/>
                                      </p:to>
                                    </p:set>
                                    <p:animEffect transition="in" filter="fade">
                                      <p:cBhvr>
                                        <p:cTn id="69" dur="500"/>
                                        <p:tgtEl>
                                          <p:spTgt spid="277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6" grpId="0"/>
      <p:bldP spid="277508" grpId="0"/>
      <p:bldP spid="277511" grpId="0"/>
      <p:bldP spid="277516" grpId="0"/>
      <p:bldP spid="277510" grpId="0"/>
      <p:bldP spid="2775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712527" y="978983"/>
            <a:ext cx="6224519" cy="1686942"/>
          </a:xfrm>
          <a:prstGeom prst="rect">
            <a:avLst/>
          </a:prstGeom>
          <a:noFill/>
          <a:ln w="9525">
            <a:noFill/>
            <a:miter lim="800000"/>
            <a:headEnd/>
            <a:tailEnd/>
          </a:ln>
          <a:effectLst/>
        </p:spPr>
        <p:txBody>
          <a:bodyPr vert="horz" wrap="square" lIns="91428" tIns="45714" rIns="91428" bIns="45714" numCol="1" anchor="ctr" anchorCtr="0" compatLnSpc="1">
            <a:prstTxWarp prst="textNoShape">
              <a:avLst/>
            </a:prstTxWarp>
          </a:bodyPr>
          <a:lstStyle/>
          <a:p>
            <a:pPr marL="339685" indent="-339685" defTabSz="914293" fontAlgn="base">
              <a:spcBef>
                <a:spcPct val="0"/>
              </a:spcBef>
              <a:spcAft>
                <a:spcPct val="0"/>
              </a:spcAft>
              <a:buFont typeface="Arial"/>
              <a:buChar char="•"/>
              <a:tabLst>
                <a:tab pos="225399" algn="l"/>
              </a:tabLst>
              <a:defRPr/>
            </a:pPr>
            <a:r>
              <a:rPr lang="zh-HK" altLang="en-US" sz="2600" dirty="0">
                <a:solidFill>
                  <a:srgbClr val="FFFFFF"/>
                </a:solidFill>
                <a:ea typeface="Apple LiGothic" pitchFamily="2" charset="-120"/>
              </a:rPr>
              <a:t>平凡人都可以實踐的商業模式</a:t>
            </a:r>
          </a:p>
          <a:p>
            <a:pPr marL="339685" indent="-339685" defTabSz="914293" fontAlgn="base">
              <a:spcBef>
                <a:spcPct val="0"/>
              </a:spcBef>
              <a:spcAft>
                <a:spcPct val="0"/>
              </a:spcAft>
              <a:buFont typeface="Arial"/>
              <a:buChar char="•"/>
              <a:defRPr/>
            </a:pPr>
            <a:r>
              <a:rPr lang="zh-HK" altLang="en-US" sz="2600" dirty="0">
                <a:solidFill>
                  <a:srgbClr val="FFFFFF"/>
                </a:solidFill>
                <a:ea typeface="Apple LiGothic" pitchFamily="2" charset="-120"/>
              </a:rPr>
              <a:t>銷售系統而非購買系統</a:t>
            </a:r>
            <a:r>
              <a:rPr lang="en-US" altLang="zh-HK" sz="2600" dirty="0">
                <a:solidFill>
                  <a:srgbClr val="FFFFFF"/>
                </a:solidFill>
                <a:ea typeface="Apple LiGothic" pitchFamily="2" charset="-120"/>
              </a:rPr>
              <a:t>…</a:t>
            </a:r>
            <a:r>
              <a:rPr lang="zh-HK" altLang="en-US" sz="2600" dirty="0">
                <a:solidFill>
                  <a:srgbClr val="FFFFFF"/>
                </a:solidFill>
                <a:ea typeface="Apple LiGothic" pitchFamily="2" charset="-120"/>
              </a:rPr>
              <a:t>以產品為動力。</a:t>
            </a:r>
          </a:p>
          <a:p>
            <a:pPr marL="339685" indent="-339685" defTabSz="914293" fontAlgn="base">
              <a:spcBef>
                <a:spcPct val="0"/>
              </a:spcBef>
              <a:spcAft>
                <a:spcPct val="0"/>
              </a:spcAft>
              <a:buFont typeface="Arial"/>
              <a:buChar char="•"/>
              <a:tabLst>
                <a:tab pos="225399" algn="l"/>
              </a:tabLst>
              <a:defRPr/>
            </a:pPr>
            <a:r>
              <a:rPr lang="zh-HK" altLang="en-US" sz="2600" dirty="0">
                <a:solidFill>
                  <a:srgbClr val="FFFFFF"/>
                </a:solidFill>
                <a:ea typeface="Apple LiGothic" pitchFamily="2" charset="-120"/>
              </a:rPr>
              <a:t>創造一個組織架構，憑藉每個人的成功，讓大家都能獲得經濟利益</a:t>
            </a:r>
            <a:r>
              <a:rPr lang="zh-HK" altLang="en-US" sz="2800" dirty="0">
                <a:solidFill>
                  <a:srgbClr val="FFFFFF"/>
                </a:solidFill>
                <a:ea typeface="Apple LiGothic" pitchFamily="2" charset="-120"/>
              </a:rPr>
              <a:t>。</a:t>
            </a:r>
          </a:p>
        </p:txBody>
      </p:sp>
      <p:sp>
        <p:nvSpPr>
          <p:cNvPr id="4" name="TextBox 3"/>
          <p:cNvSpPr txBox="1"/>
          <p:nvPr/>
        </p:nvSpPr>
        <p:spPr>
          <a:xfrm>
            <a:off x="2712527" y="238049"/>
            <a:ext cx="5440873" cy="611706"/>
          </a:xfrm>
          <a:prstGeom prst="rect">
            <a:avLst/>
          </a:prstGeom>
          <a:noFill/>
        </p:spPr>
        <p:txBody>
          <a:bodyPr wrap="square" lIns="68589" tIns="34295" rIns="68589" bIns="34295" rtlCol="0">
            <a:spAutoFit/>
          </a:bodyPr>
          <a:lstStyle/>
          <a:p>
            <a:r>
              <a:rPr lang="en-US" altLang="zh-HK" sz="3500" b="1" dirty="0">
                <a:solidFill>
                  <a:srgbClr val="FFFFFF"/>
                </a:solidFill>
                <a:ea typeface="Apple LiGothic" pitchFamily="2" charset="-120"/>
              </a:rPr>
              <a:t>JR </a:t>
            </a:r>
            <a:r>
              <a:rPr lang="zh-HK" altLang="en-US" sz="3500" b="1" dirty="0">
                <a:solidFill>
                  <a:srgbClr val="FFFFFF"/>
                </a:solidFill>
                <a:ea typeface="Apple LiGothic" pitchFamily="2" charset="-120"/>
              </a:rPr>
              <a:t>的遠見</a:t>
            </a:r>
            <a:r>
              <a:rPr lang="en-US" altLang="zh-HK" sz="3500" b="1" dirty="0">
                <a:solidFill>
                  <a:srgbClr val="FFFFFF"/>
                </a:solidFill>
                <a:ea typeface="Apple LiGothic" pitchFamily="2" charset="-120"/>
              </a:rPr>
              <a:t> </a:t>
            </a:r>
            <a:r>
              <a:rPr lang="en-US" sz="2600" b="1" dirty="0">
                <a:solidFill>
                  <a:srgbClr val="FFFFFF"/>
                </a:solidFill>
                <a:ea typeface="Apple LiGothic" pitchFamily="2" charset="-120"/>
                <a:cs typeface="Calibri"/>
              </a:rPr>
              <a:t>JR’s VISION</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6" name="Rectangle 2"/>
          <p:cNvSpPr txBox="1">
            <a:spLocks noChangeArrowheads="1"/>
          </p:cNvSpPr>
          <p:nvPr/>
        </p:nvSpPr>
        <p:spPr bwMode="auto">
          <a:xfrm>
            <a:off x="2743746" y="2698312"/>
            <a:ext cx="6193300" cy="2262605"/>
          </a:xfrm>
          <a:prstGeom prst="rect">
            <a:avLst/>
          </a:prstGeom>
          <a:noFill/>
          <a:ln w="9525">
            <a:noFill/>
            <a:miter lim="800000"/>
            <a:headEnd/>
            <a:tailEnd/>
          </a:ln>
          <a:effectLst/>
        </p:spPr>
        <p:txBody>
          <a:bodyPr vert="horz" wrap="square" lIns="91428" tIns="45714" rIns="91428" bIns="45714" numCol="1" anchor="ctr" anchorCtr="0" compatLnSpc="1">
            <a:prstTxWarp prst="textNoShape">
              <a:avLst/>
            </a:prstTxWarp>
          </a:bodyPr>
          <a:lstStyle/>
          <a:p>
            <a:pPr marL="339685" indent="-339685" defTabSz="914293" fontAlgn="base">
              <a:spcBef>
                <a:spcPct val="0"/>
              </a:spcBef>
              <a:spcAft>
                <a:spcPct val="0"/>
              </a:spcAft>
              <a:buFont typeface="Arial"/>
              <a:buChar char="•"/>
              <a:tabLst>
                <a:tab pos="225399" algn="l"/>
              </a:tabLst>
              <a:defRPr/>
            </a:pPr>
            <a:r>
              <a:rPr lang="en-US" sz="1900" kern="0" dirty="0">
                <a:solidFill>
                  <a:srgbClr val="FFFFFF"/>
                </a:solidFill>
                <a:ea typeface="Apple LiGothic" pitchFamily="2" charset="-120"/>
                <a:cs typeface="Calibri"/>
              </a:rPr>
              <a:t>Business model that was based on what the average individual could actually and realistically do…</a:t>
            </a:r>
          </a:p>
          <a:p>
            <a:pPr marL="339685" indent="-339685" defTabSz="914293" fontAlgn="base">
              <a:spcBef>
                <a:spcPct val="0"/>
              </a:spcBef>
              <a:spcAft>
                <a:spcPct val="0"/>
              </a:spcAft>
              <a:buFont typeface="Arial"/>
              <a:buChar char="•"/>
              <a:defRPr/>
            </a:pPr>
            <a:r>
              <a:rPr lang="en-US" sz="1900" kern="0" dirty="0">
                <a:solidFill>
                  <a:srgbClr val="FFFFFF"/>
                </a:solidFill>
                <a:ea typeface="Apple LiGothic" pitchFamily="2" charset="-120"/>
                <a:cs typeface="Calibri"/>
              </a:rPr>
              <a:t>Selling system rather than a buying system…Product Driven.</a:t>
            </a:r>
          </a:p>
          <a:p>
            <a:pPr marL="339685" indent="-339685" defTabSz="914293" fontAlgn="base">
              <a:spcBef>
                <a:spcPct val="0"/>
              </a:spcBef>
              <a:spcAft>
                <a:spcPct val="0"/>
              </a:spcAft>
              <a:buFont typeface="Arial"/>
              <a:buChar char="•"/>
              <a:tabLst>
                <a:tab pos="225399" algn="l"/>
              </a:tabLst>
              <a:defRPr/>
            </a:pPr>
            <a:r>
              <a:rPr lang="en-US" sz="1900" kern="0" dirty="0">
                <a:solidFill>
                  <a:srgbClr val="FFFFFF"/>
                </a:solidFill>
                <a:ea typeface="Apple LiGothic" pitchFamily="2" charset="-120"/>
                <a:cs typeface="Calibri"/>
              </a:rPr>
              <a:t>Organizational structure that created </a:t>
            </a:r>
            <a:br>
              <a:rPr lang="en-US" sz="1900" kern="0" dirty="0">
                <a:solidFill>
                  <a:srgbClr val="FFFFFF"/>
                </a:solidFill>
                <a:ea typeface="Apple LiGothic" pitchFamily="2" charset="-120"/>
                <a:cs typeface="Calibri"/>
              </a:rPr>
            </a:br>
            <a:r>
              <a:rPr lang="en-US" sz="1900" kern="0" dirty="0">
                <a:solidFill>
                  <a:srgbClr val="FFFFFF"/>
                </a:solidFill>
                <a:ea typeface="Apple LiGothic" pitchFamily="2" charset="-120"/>
                <a:cs typeface="Calibri"/>
              </a:rPr>
              <a:t>a vested economic interest in the </a:t>
            </a:r>
            <a:br>
              <a:rPr lang="en-US" sz="1900" kern="0" dirty="0">
                <a:solidFill>
                  <a:srgbClr val="FFFFFF"/>
                </a:solidFill>
                <a:ea typeface="Apple LiGothic" pitchFamily="2" charset="-120"/>
                <a:cs typeface="Calibri"/>
              </a:rPr>
            </a:br>
            <a:r>
              <a:rPr lang="en-US" sz="1900" kern="0" dirty="0">
                <a:solidFill>
                  <a:srgbClr val="FFFFFF"/>
                </a:solidFill>
                <a:ea typeface="Apple LiGothic" pitchFamily="2" charset="-120"/>
                <a:cs typeface="Calibri"/>
              </a:rPr>
              <a:t>success of everyone.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a:spLocks noGrp="1"/>
          </p:cNvSpPr>
          <p:nvPr>
            <p:ph idx="4294967295"/>
          </p:nvPr>
        </p:nvSpPr>
        <p:spPr bwMode="auto">
          <a:xfrm>
            <a:off x="2688720" y="914831"/>
            <a:ext cx="3229840" cy="3868977"/>
          </a:xfrm>
          <a:prstGeom prst="rect">
            <a:avLst/>
          </a:prstGeom>
          <a:noFill/>
          <a:ln w="9525">
            <a:noFill/>
            <a:miter lim="800000"/>
            <a:headEnd/>
            <a:tailEnd/>
          </a:ln>
          <a:effectLst>
            <a:outerShdw algn="ctr" rotWithShape="0">
              <a:srgbClr val="808080">
                <a:alpha val="75000"/>
              </a:srgbClr>
            </a:outerShdw>
          </a:effectLst>
        </p:spPr>
        <p:txBody>
          <a:bodyPr>
            <a:noAutofit/>
          </a:bodyPr>
          <a:lstStyle/>
          <a:p>
            <a:pPr>
              <a:spcBef>
                <a:spcPts val="0"/>
              </a:spcBef>
              <a:buFont typeface="Arial" panose="020B0604020202020204" pitchFamily="34" charset="0"/>
              <a:buChar char="•"/>
            </a:pPr>
            <a:r>
              <a:rPr lang="zh-HK" altLang="en-US" sz="2100" dirty="0">
                <a:ea typeface="Apple LiGothic" pitchFamily="2" charset="-120"/>
              </a:rPr>
              <a:t>錄音資料下載</a:t>
            </a:r>
          </a:p>
          <a:p>
            <a:pPr>
              <a:spcBef>
                <a:spcPts val="0"/>
              </a:spcBef>
            </a:pPr>
            <a:r>
              <a:rPr lang="zh-HK" altLang="en-US" sz="2100" dirty="0">
                <a:ea typeface="Apple LiGothic" pitchFamily="2" charset="-120"/>
              </a:rPr>
              <a:t>在超連</a:t>
            </a:r>
            <a:r>
              <a:rPr lang="zh-HK" altLang="en-US" sz="2100" dirty="0" smtClean="0">
                <a:ea typeface="Apple LiGothic" pitchFamily="2" charset="-120"/>
              </a:rPr>
              <a:t>鎖</a:t>
            </a:r>
            <a:r>
              <a:rPr lang="en-US" altLang="zh-HK" sz="2100" baseline="30000" dirty="0" smtClean="0">
                <a:ea typeface="Apple LiGothic" pitchFamily="2" charset="-120"/>
              </a:rPr>
              <a:t>TM</a:t>
            </a:r>
            <a:r>
              <a:rPr lang="zh-HK" altLang="en-US" sz="2100" dirty="0" smtClean="0">
                <a:ea typeface="Apple LiGothic" pitchFamily="2" charset="-120"/>
              </a:rPr>
              <a:t>事</a:t>
            </a:r>
            <a:r>
              <a:rPr lang="zh-HK" altLang="en-US" sz="2100" dirty="0">
                <a:ea typeface="Apple LiGothic" pitchFamily="2" charset="-120"/>
              </a:rPr>
              <a:t>業帳戶中購買主要活動門票</a:t>
            </a:r>
          </a:p>
          <a:p>
            <a:pPr>
              <a:spcBef>
                <a:spcPts val="0"/>
              </a:spcBef>
            </a:pPr>
            <a:r>
              <a:rPr lang="zh-HK" altLang="en-US" sz="2100" dirty="0">
                <a:ea typeface="Apple LiGothic" pitchFamily="2" charset="-120"/>
              </a:rPr>
              <a:t>超連</a:t>
            </a:r>
            <a:r>
              <a:rPr lang="zh-HK" altLang="en-US" sz="2100" dirty="0" smtClean="0">
                <a:ea typeface="Apple LiGothic" pitchFamily="2" charset="-120"/>
              </a:rPr>
              <a:t>鎖</a:t>
            </a:r>
            <a:r>
              <a:rPr lang="en-US" altLang="zh-HK" sz="2100" baseline="30000" dirty="0">
                <a:ea typeface="Apple LiGothic" pitchFamily="2" charset="-120"/>
              </a:rPr>
              <a:t>TM</a:t>
            </a:r>
            <a:r>
              <a:rPr lang="zh-HK" altLang="en-US" sz="2100" dirty="0" smtClean="0">
                <a:ea typeface="Apple LiGothic" pitchFamily="2" charset="-120"/>
              </a:rPr>
              <a:t>事</a:t>
            </a:r>
            <a:r>
              <a:rPr lang="zh-HK" altLang="en-US" sz="2100" dirty="0">
                <a:ea typeface="Apple LiGothic" pitchFamily="2" charset="-120"/>
              </a:rPr>
              <a:t>業變得更新穎、更簡易</a:t>
            </a:r>
            <a:r>
              <a:rPr lang="en" sz="2100" dirty="0">
                <a:ea typeface="Apple LiGothic" pitchFamily="2" charset="-120"/>
              </a:rPr>
              <a:t/>
            </a:r>
            <a:br>
              <a:rPr lang="en" sz="2100" dirty="0">
                <a:ea typeface="Apple LiGothic" pitchFamily="2" charset="-120"/>
              </a:rPr>
            </a:br>
            <a:r>
              <a:rPr lang="en-US" altLang="zh-HK" sz="2100" dirty="0">
                <a:ea typeface="Apple LiGothic" pitchFamily="2" charset="-120"/>
              </a:rPr>
              <a:t>– </a:t>
            </a:r>
            <a:r>
              <a:rPr lang="zh-HK" altLang="en-US" sz="2100" dirty="0">
                <a:ea typeface="Apple LiGothic" pitchFamily="2" charset="-120"/>
              </a:rPr>
              <a:t>邀</a:t>
            </a:r>
            <a:r>
              <a:rPr lang="zh-HK" altLang="en-US" sz="2100" dirty="0" smtClean="0">
                <a:ea typeface="Apple LiGothic" pitchFamily="2" charset="-120"/>
              </a:rPr>
              <a:t>請</a:t>
            </a:r>
            <a:r>
              <a:rPr lang="zh-TW" altLang="en-US" sz="2100" dirty="0" smtClean="0">
                <a:ea typeface="Apple LiGothic" pitchFamily="2" charset="-120"/>
              </a:rPr>
              <a:t>「成為</a:t>
            </a:r>
            <a:r>
              <a:rPr lang="zh-HK" altLang="en-US" sz="2100" dirty="0" smtClean="0">
                <a:ea typeface="Apple LiGothic" pitchFamily="2" charset="-120"/>
              </a:rPr>
              <a:t>夥伴</a:t>
            </a:r>
            <a:r>
              <a:rPr lang="zh-TW" altLang="en-US" sz="2100" dirty="0" smtClean="0">
                <a:ea typeface="Apple LiGothic" pitchFamily="2" charset="-120"/>
              </a:rPr>
              <a:t>」</a:t>
            </a:r>
            <a:r>
              <a:rPr lang="zh-HK" altLang="en-US" sz="2100" dirty="0" smtClean="0">
                <a:ea typeface="Apple LiGothic" pitchFamily="2" charset="-120"/>
              </a:rPr>
              <a:t>（</a:t>
            </a:r>
            <a:r>
              <a:rPr lang="en-US" altLang="zh-HK" sz="2100" dirty="0">
                <a:ea typeface="Apple LiGothic" pitchFamily="2" charset="-120"/>
              </a:rPr>
              <a:t>PartnerNow</a:t>
            </a:r>
            <a:r>
              <a:rPr lang="zh-HK" altLang="en-US" sz="2100" dirty="0">
                <a:ea typeface="Apple LiGothic" pitchFamily="2" charset="-120"/>
              </a:rPr>
              <a:t>）程序</a:t>
            </a:r>
          </a:p>
          <a:p>
            <a:pPr>
              <a:spcBef>
                <a:spcPts val="0"/>
              </a:spcBef>
            </a:pPr>
            <a:r>
              <a:rPr lang="zh-HK" altLang="en-US" sz="2100" dirty="0">
                <a:ea typeface="Apple LiGothic" pitchFamily="2" charset="-120"/>
              </a:rPr>
              <a:t>全新、</a:t>
            </a:r>
            <a:r>
              <a:rPr lang="zh-HK" altLang="en-US" sz="2100" dirty="0" smtClean="0">
                <a:ea typeface="Apple LiGothic" pitchFamily="2" charset="-120"/>
              </a:rPr>
              <a:t>簡</a:t>
            </a:r>
            <a:r>
              <a:rPr lang="zh-TW" altLang="en-US" sz="2100" dirty="0" smtClean="0">
                <a:ea typeface="Apple LiGothic" pitchFamily="2" charset="-120"/>
              </a:rPr>
              <a:t>化</a:t>
            </a:r>
            <a:r>
              <a:rPr lang="zh-HK" altLang="en-US" sz="2100" dirty="0" smtClean="0">
                <a:ea typeface="Apple LiGothic" pitchFamily="2" charset="-120"/>
              </a:rPr>
              <a:t>的</a:t>
            </a:r>
            <a:r>
              <a:rPr lang="zh-HK" altLang="en-US" sz="2100" dirty="0">
                <a:ea typeface="Apple LiGothic" pitchFamily="2" charset="-120"/>
              </a:rPr>
              <a:t>招募影片　「我是創業家」</a:t>
            </a:r>
          </a:p>
          <a:p>
            <a:pPr>
              <a:spcBef>
                <a:spcPts val="0"/>
              </a:spcBef>
            </a:pPr>
            <a:r>
              <a:rPr lang="zh-HK" altLang="en-US" sz="2100" dirty="0">
                <a:ea typeface="Apple LiGothic" pitchFamily="2" charset="-120"/>
              </a:rPr>
              <a:t>產</a:t>
            </a:r>
            <a:r>
              <a:rPr lang="zh-HK" altLang="en-US" sz="2100" dirty="0" smtClean="0">
                <a:ea typeface="Apple LiGothic" pitchFamily="2" charset="-120"/>
              </a:rPr>
              <a:t>品</a:t>
            </a:r>
            <a:r>
              <a:rPr lang="zh-TW" altLang="en-US" sz="2100" dirty="0" smtClean="0">
                <a:ea typeface="Apple LiGothic" pitchFamily="2" charset="-120"/>
              </a:rPr>
              <a:t>套裝</a:t>
            </a:r>
            <a:endParaRPr lang="zh-HK" altLang="en-US" sz="2100" dirty="0">
              <a:ea typeface="Apple LiGothic" pitchFamily="2" charset="-120"/>
            </a:endParaRPr>
          </a:p>
        </p:txBody>
      </p:sp>
      <p:sp>
        <p:nvSpPr>
          <p:cNvPr id="3" name="TextBox 2"/>
          <p:cNvSpPr txBox="1"/>
          <p:nvPr/>
        </p:nvSpPr>
        <p:spPr>
          <a:xfrm>
            <a:off x="2688721" y="286346"/>
            <a:ext cx="1179880" cy="623151"/>
          </a:xfrm>
          <a:prstGeom prst="rect">
            <a:avLst/>
          </a:prstGeom>
          <a:noFill/>
        </p:spPr>
        <p:txBody>
          <a:bodyPr wrap="square" lIns="68589" tIns="34295" rIns="68589" bIns="34295" rtlCol="0">
            <a:spAutoFit/>
          </a:bodyPr>
          <a:lstStyle/>
          <a:p>
            <a:r>
              <a:rPr lang="zh-HK" altLang="en-US" sz="3500" b="1" dirty="0">
                <a:solidFill>
                  <a:srgbClr val="FFFFFF"/>
                </a:solidFill>
                <a:ea typeface="Apple LiGothic" pitchFamily="2" charset="-120"/>
              </a:rPr>
              <a:t>現在</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7" name="Content Placeholder 6"/>
          <p:cNvSpPr txBox="1">
            <a:spLocks/>
          </p:cNvSpPr>
          <p:nvPr/>
        </p:nvSpPr>
        <p:spPr bwMode="auto">
          <a:xfrm>
            <a:off x="6078099" y="914832"/>
            <a:ext cx="2991186" cy="3085296"/>
          </a:xfrm>
          <a:prstGeom prst="rect">
            <a:avLst/>
          </a:prstGeom>
          <a:noFill/>
          <a:ln w="9525">
            <a:noFill/>
            <a:miter lim="800000"/>
            <a:headEnd/>
            <a:tailEnd/>
          </a:ln>
          <a:effectLst>
            <a:outerShdw algn="ctr" rotWithShape="0">
              <a:srgbClr val="808080">
                <a:alpha val="75000"/>
              </a:srgbClr>
            </a:outerShdw>
          </a:effectLst>
        </p:spPr>
        <p:txBody>
          <a:bodyPr vert="horz" lIns="68589" tIns="34295" rIns="68589" bIns="34295" rtlCol="0">
            <a:noAutofit/>
          </a:bodyPr>
          <a:lstStyle>
            <a:lvl1pPr marL="304724" indent="-304724" algn="l" defTabSz="609448" rtl="0" eaLnBrk="1" latinLnBrk="0" hangingPunct="1">
              <a:spcBef>
                <a:spcPct val="20000"/>
              </a:spcBef>
              <a:buFont typeface="Arial"/>
              <a:buChar char="•"/>
              <a:defRPr sz="3466" kern="1200">
                <a:solidFill>
                  <a:srgbClr val="FFFFFF"/>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rgbClr val="FFFFFF"/>
                </a:solidFill>
                <a:latin typeface="+mn-lt"/>
                <a:ea typeface="+mn-ea"/>
                <a:cs typeface="+mn-cs"/>
              </a:defRPr>
            </a:lvl2pPr>
            <a:lvl3pPr marL="1828343" indent="-609448" algn="l" defTabSz="609448" rtl="0" eaLnBrk="1" latinLnBrk="0" hangingPunct="1">
              <a:spcBef>
                <a:spcPct val="20000"/>
              </a:spcBef>
              <a:buFont typeface="+mj-lt"/>
              <a:buAutoNum type="arabicPeriod"/>
              <a:defRPr sz="2933" kern="1200">
                <a:solidFill>
                  <a:srgbClr val="FFFFFF"/>
                </a:solidFill>
                <a:latin typeface="+mn-lt"/>
                <a:ea typeface="+mn-ea"/>
                <a:cs typeface="+mn-cs"/>
              </a:defRPr>
            </a:lvl3pPr>
            <a:lvl4pPr marL="2437790" indent="-609448" algn="l" defTabSz="609448" rtl="0" eaLnBrk="1" latinLnBrk="0" hangingPunct="1">
              <a:spcBef>
                <a:spcPct val="20000"/>
              </a:spcBef>
              <a:buFont typeface="+mj-lt"/>
              <a:buAutoNum type="alphaLcParenR"/>
              <a:defRPr sz="2666" kern="1200">
                <a:solidFill>
                  <a:srgbClr val="FFFFFF"/>
                </a:solidFill>
                <a:latin typeface="+mn-lt"/>
                <a:ea typeface="+mn-ea"/>
                <a:cs typeface="+mn-cs"/>
              </a:defRPr>
            </a:lvl4pPr>
            <a:lvl5pPr marL="2971057" indent="-533267" algn="l" defTabSz="609448" rtl="0" eaLnBrk="1" latinLnBrk="0" hangingPunct="1">
              <a:spcBef>
                <a:spcPct val="20000"/>
              </a:spcBef>
              <a:buFont typeface="+mj-lt"/>
              <a:buAutoNum type="romanUcPeriod"/>
              <a:defRPr sz="2399" kern="1200">
                <a:solidFill>
                  <a:srgbClr val="FFFFFF"/>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spcBef>
                <a:spcPts val="0"/>
              </a:spcBef>
              <a:buFont typeface="Arial" panose="020B0604020202020204" pitchFamily="34" charset="0"/>
              <a:buChar char="•"/>
            </a:pPr>
            <a:r>
              <a:rPr lang="en-US" sz="1500" kern="0" dirty="0">
                <a:solidFill>
                  <a:schemeClr val="bg1"/>
                </a:solidFill>
                <a:ea typeface="Apple LiGothic" pitchFamily="2" charset="-120"/>
                <a:cs typeface="Calibri"/>
              </a:rPr>
              <a:t>Audio Downloads</a:t>
            </a:r>
          </a:p>
          <a:p>
            <a:pPr>
              <a:spcBef>
                <a:spcPts val="0"/>
              </a:spcBef>
            </a:pPr>
            <a:endParaRPr lang="en-US" sz="1500" kern="0" dirty="0">
              <a:solidFill>
                <a:schemeClr val="bg1"/>
              </a:solidFill>
              <a:ea typeface="Apple LiGothic" pitchFamily="2" charset="-120"/>
              <a:cs typeface="Calibri"/>
            </a:endParaRPr>
          </a:p>
          <a:p>
            <a:pPr>
              <a:spcBef>
                <a:spcPts val="0"/>
              </a:spcBef>
            </a:pPr>
            <a:r>
              <a:rPr lang="en-US" sz="1500" kern="0" dirty="0">
                <a:solidFill>
                  <a:schemeClr val="bg1"/>
                </a:solidFill>
                <a:ea typeface="Apple LiGothic" pitchFamily="2" charset="-120"/>
                <a:cs typeface="Calibri"/>
              </a:rPr>
              <a:t>Major event ticket purchase within </a:t>
            </a:r>
            <a:r>
              <a:rPr lang="en-US" sz="1500" kern="0" dirty="0" err="1" smtClean="0">
                <a:solidFill>
                  <a:schemeClr val="bg1"/>
                </a:solidFill>
                <a:ea typeface="Apple LiGothic" pitchFamily="2" charset="-120"/>
                <a:cs typeface="Calibri"/>
              </a:rPr>
              <a:t>UnFranchise</a:t>
            </a:r>
            <a:r>
              <a:rPr lang="en-US" altLang="zh-HK" sz="1600" baseline="30000" dirty="0">
                <a:ea typeface="Apple LiGothic" pitchFamily="2" charset="-120"/>
              </a:rPr>
              <a:t> TM</a:t>
            </a:r>
            <a:r>
              <a:rPr lang="en-US" sz="1500" kern="0" dirty="0" smtClean="0">
                <a:solidFill>
                  <a:schemeClr val="bg1"/>
                </a:solidFill>
                <a:ea typeface="Apple LiGothic" pitchFamily="2" charset="-120"/>
                <a:cs typeface="Calibri"/>
              </a:rPr>
              <a:t> </a:t>
            </a:r>
            <a:r>
              <a:rPr lang="en-US" sz="1500" kern="0" dirty="0">
                <a:solidFill>
                  <a:schemeClr val="bg1"/>
                </a:solidFill>
                <a:ea typeface="Apple LiGothic" pitchFamily="2" charset="-120"/>
                <a:cs typeface="Calibri"/>
              </a:rPr>
              <a:t>Registration</a:t>
            </a:r>
          </a:p>
          <a:p>
            <a:pPr>
              <a:spcBef>
                <a:spcPts val="0"/>
              </a:spcBef>
            </a:pPr>
            <a:endParaRPr lang="en-US" sz="1500" kern="0" dirty="0">
              <a:solidFill>
                <a:schemeClr val="bg1"/>
              </a:solidFill>
              <a:ea typeface="Apple LiGothic" pitchFamily="2" charset="-120"/>
              <a:cs typeface="Calibri"/>
            </a:endParaRPr>
          </a:p>
          <a:p>
            <a:pPr>
              <a:spcBef>
                <a:spcPts val="0"/>
              </a:spcBef>
            </a:pPr>
            <a:r>
              <a:rPr lang="en-US" sz="1500" kern="0" dirty="0">
                <a:solidFill>
                  <a:schemeClr val="bg1"/>
                </a:solidFill>
                <a:ea typeface="Apple LiGothic" pitchFamily="2" charset="-120"/>
                <a:cs typeface="Calibri"/>
              </a:rPr>
              <a:t>New, simplified </a:t>
            </a:r>
            <a:r>
              <a:rPr lang="en-US" sz="1500" dirty="0" err="1" smtClean="0">
                <a:solidFill>
                  <a:schemeClr val="bg1"/>
                </a:solidFill>
                <a:ea typeface="Apple LiGothic" pitchFamily="2" charset="-120"/>
                <a:cs typeface="Calibri"/>
              </a:rPr>
              <a:t>UnFranchise</a:t>
            </a:r>
            <a:r>
              <a:rPr lang="en-US" altLang="zh-HK" sz="1600" baseline="30000" dirty="0">
                <a:ea typeface="Apple LiGothic" pitchFamily="2" charset="-120"/>
              </a:rPr>
              <a:t> TM</a:t>
            </a:r>
            <a:r>
              <a:rPr lang="en-US" sz="1500" dirty="0" smtClean="0">
                <a:solidFill>
                  <a:schemeClr val="bg1"/>
                </a:solidFill>
                <a:ea typeface="Apple LiGothic" pitchFamily="2" charset="-120"/>
                <a:cs typeface="Calibri"/>
              </a:rPr>
              <a:t> </a:t>
            </a:r>
            <a:r>
              <a:rPr lang="en-US" sz="1500" dirty="0">
                <a:solidFill>
                  <a:schemeClr val="bg1"/>
                </a:solidFill>
                <a:ea typeface="Apple LiGothic" pitchFamily="2" charset="-120"/>
                <a:cs typeface="Calibri"/>
              </a:rPr>
              <a:t>Registration</a:t>
            </a:r>
            <a:br>
              <a:rPr lang="en-US" sz="1500" dirty="0">
                <a:solidFill>
                  <a:schemeClr val="bg1"/>
                </a:solidFill>
                <a:ea typeface="Apple LiGothic" pitchFamily="2" charset="-120"/>
                <a:cs typeface="Calibri"/>
              </a:rPr>
            </a:br>
            <a:r>
              <a:rPr lang="en-US" sz="1500" dirty="0">
                <a:solidFill>
                  <a:schemeClr val="bg1"/>
                </a:solidFill>
                <a:ea typeface="Apple LiGothic" pitchFamily="2" charset="-120"/>
                <a:cs typeface="Calibri"/>
              </a:rPr>
              <a:t> </a:t>
            </a:r>
            <a:r>
              <a:rPr lang="en-US" sz="1500" kern="0" dirty="0">
                <a:solidFill>
                  <a:schemeClr val="bg1"/>
                </a:solidFill>
                <a:ea typeface="Apple LiGothic" pitchFamily="2" charset="-120"/>
                <a:cs typeface="Calibri"/>
              </a:rPr>
              <a:t>– Partner Now Invite</a:t>
            </a:r>
          </a:p>
          <a:p>
            <a:pPr>
              <a:spcBef>
                <a:spcPts val="0"/>
              </a:spcBef>
            </a:pPr>
            <a:endParaRPr lang="en-US" sz="1500" kern="0" dirty="0">
              <a:solidFill>
                <a:schemeClr val="bg1"/>
              </a:solidFill>
              <a:ea typeface="Apple LiGothic" pitchFamily="2" charset="-120"/>
              <a:cs typeface="Calibri"/>
            </a:endParaRPr>
          </a:p>
          <a:p>
            <a:pPr>
              <a:spcBef>
                <a:spcPts val="0"/>
              </a:spcBef>
            </a:pPr>
            <a:r>
              <a:rPr lang="en-US" sz="1500" kern="0" dirty="0">
                <a:solidFill>
                  <a:schemeClr val="bg1"/>
                </a:solidFill>
                <a:ea typeface="Apple LiGothic" pitchFamily="2" charset="-120"/>
                <a:cs typeface="Calibri"/>
              </a:rPr>
              <a:t>New, simple prospecting video “I’m an Entrepreneur”</a:t>
            </a:r>
          </a:p>
          <a:p>
            <a:pPr>
              <a:spcBef>
                <a:spcPts val="0"/>
              </a:spcBef>
            </a:pPr>
            <a:endParaRPr lang="en-US" sz="1500" kern="0" dirty="0">
              <a:solidFill>
                <a:schemeClr val="bg1"/>
              </a:solidFill>
              <a:ea typeface="Apple LiGothic" pitchFamily="2" charset="-120"/>
              <a:cs typeface="Calibri"/>
            </a:endParaRPr>
          </a:p>
          <a:p>
            <a:pPr>
              <a:spcBef>
                <a:spcPts val="0"/>
              </a:spcBef>
            </a:pPr>
            <a:r>
              <a:rPr lang="en-US" sz="1500" kern="0" dirty="0">
                <a:solidFill>
                  <a:schemeClr val="bg1"/>
                </a:solidFill>
                <a:ea typeface="Apple LiGothic" pitchFamily="2" charset="-120"/>
                <a:cs typeface="Calibri"/>
              </a:rPr>
              <a:t>Product Kits</a:t>
            </a:r>
          </a:p>
        </p:txBody>
      </p:sp>
      <p:sp>
        <p:nvSpPr>
          <p:cNvPr id="8" name="TextBox 7"/>
          <p:cNvSpPr txBox="1"/>
          <p:nvPr/>
        </p:nvSpPr>
        <p:spPr>
          <a:xfrm>
            <a:off x="6017579" y="286346"/>
            <a:ext cx="1179880" cy="623151"/>
          </a:xfrm>
          <a:prstGeom prst="rect">
            <a:avLst/>
          </a:prstGeom>
          <a:noFill/>
        </p:spPr>
        <p:txBody>
          <a:bodyPr wrap="square" lIns="68589" tIns="34295" rIns="68589" bIns="34295" rtlCol="0">
            <a:spAutoFit/>
          </a:bodyPr>
          <a:lstStyle/>
          <a:p>
            <a:r>
              <a:rPr lang="en-US" altLang="zh-HK" sz="3500" b="1" dirty="0">
                <a:solidFill>
                  <a:srgbClr val="FFFFFF"/>
                </a:solidFill>
                <a:ea typeface="Apple LiGothic" pitchFamily="2" charset="-120"/>
              </a:rPr>
              <a:t>NOW</a:t>
            </a:r>
            <a:endParaRPr lang="zh-HK" altLang="en-US" sz="3500" b="1" dirty="0">
              <a:solidFill>
                <a:srgbClr val="FFFFFF"/>
              </a:solidFill>
              <a:ea typeface="Apple LiGothic" pitchFamily="2" charset="-120"/>
            </a:endParaRPr>
          </a:p>
        </p:txBody>
      </p:sp>
    </p:spTree>
    <p:extLst>
      <p:ext uri="{BB962C8B-B14F-4D97-AF65-F5344CB8AC3E}">
        <p14:creationId xmlns:p14="http://schemas.microsoft.com/office/powerpoint/2010/main" val="316966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a:spLocks noGrp="1"/>
          </p:cNvSpPr>
          <p:nvPr>
            <p:ph idx="4294967295"/>
          </p:nvPr>
        </p:nvSpPr>
        <p:spPr bwMode="auto">
          <a:xfrm>
            <a:off x="2665067" y="914831"/>
            <a:ext cx="3859705" cy="3782102"/>
          </a:xfrm>
          <a:prstGeom prst="rect">
            <a:avLst/>
          </a:prstGeom>
          <a:noFill/>
          <a:ln w="9525">
            <a:noFill/>
            <a:miter lim="800000"/>
            <a:headEnd/>
            <a:tailEnd/>
          </a:ln>
          <a:effectLst>
            <a:outerShdw algn="ctr" rotWithShape="0">
              <a:srgbClr val="808080">
                <a:alpha val="75000"/>
              </a:srgbClr>
            </a:outerShdw>
          </a:effectLst>
        </p:spPr>
        <p:txBody>
          <a:bodyPr anchor="ctr">
            <a:normAutofit fontScale="92500" lnSpcReduction="20000"/>
          </a:bodyPr>
          <a:lstStyle/>
          <a:p>
            <a:pPr>
              <a:lnSpc>
                <a:spcPct val="140000"/>
              </a:lnSpc>
              <a:spcBef>
                <a:spcPts val="0"/>
              </a:spcBef>
            </a:pPr>
            <a:r>
              <a:rPr lang="zh-TW" altLang="en-US" dirty="0">
                <a:solidFill>
                  <a:schemeClr val="bg1"/>
                </a:solidFill>
                <a:ea typeface="Apple LiGothic" pitchFamily="2" charset="-120"/>
              </a:rPr>
              <a:t>網</a:t>
            </a:r>
            <a:r>
              <a:rPr lang="zh-HK" altLang="en-US" dirty="0">
                <a:solidFill>
                  <a:schemeClr val="bg1"/>
                </a:solidFill>
                <a:ea typeface="Apple LiGothic" pitchFamily="2" charset="-120"/>
              </a:rPr>
              <a:t>上訓練</a:t>
            </a:r>
            <a:r>
              <a:rPr lang="en-US" altLang="zh-HK" dirty="0">
                <a:ea typeface="Apple LiGothic" pitchFamily="2" charset="-120"/>
              </a:rPr>
              <a:t>- </a:t>
            </a:r>
            <a:r>
              <a:rPr lang="zh-HK" altLang="en-US" dirty="0">
                <a:ea typeface="Apple LiGothic" pitchFamily="2" charset="-120"/>
              </a:rPr>
              <a:t>（新超連</a:t>
            </a:r>
            <a:r>
              <a:rPr lang="zh-HK" altLang="en-US" dirty="0" smtClean="0">
                <a:ea typeface="Apple LiGothic" pitchFamily="2" charset="-120"/>
              </a:rPr>
              <a:t>鎖</a:t>
            </a:r>
            <a:r>
              <a:rPr lang="en-US" altLang="zh-HK" dirty="0" smtClean="0">
                <a:latin typeface="微軟正黑體"/>
                <a:ea typeface="Apple LiGothic" pitchFamily="2" charset="-120"/>
              </a:rPr>
              <a:t>™</a:t>
            </a:r>
            <a:r>
              <a:rPr lang="zh-HK" altLang="en-US" dirty="0" smtClean="0">
                <a:ea typeface="Apple LiGothic" pitchFamily="2" charset="-120"/>
              </a:rPr>
              <a:t>店</a:t>
            </a:r>
            <a:r>
              <a:rPr lang="zh-HK" altLang="en-US" dirty="0">
                <a:ea typeface="Apple LiGothic" pitchFamily="2" charset="-120"/>
              </a:rPr>
              <a:t>主訓練</a:t>
            </a:r>
            <a:r>
              <a:rPr lang="en-US" altLang="zh-HK" dirty="0">
                <a:ea typeface="Apple LiGothic" pitchFamily="2" charset="-120"/>
              </a:rPr>
              <a:t>NUOT</a:t>
            </a:r>
            <a:r>
              <a:rPr lang="zh-HK" altLang="en-US" dirty="0">
                <a:ea typeface="Apple LiGothic" pitchFamily="2" charset="-120"/>
              </a:rPr>
              <a:t>；成功五要訣</a:t>
            </a:r>
            <a:r>
              <a:rPr lang="en-US" altLang="zh-HK" dirty="0">
                <a:ea typeface="Apple LiGothic" pitchFamily="2" charset="-120"/>
              </a:rPr>
              <a:t>B5</a:t>
            </a:r>
            <a:r>
              <a:rPr lang="zh-HK" altLang="en-US" dirty="0" smtClean="0">
                <a:ea typeface="Apple LiGothic" pitchFamily="2" charset="-120"/>
              </a:rPr>
              <a:t>）</a:t>
            </a:r>
            <a:r>
              <a:rPr lang="en-US" altLang="zh-HK" dirty="0" smtClean="0">
                <a:ea typeface="Apple LiGothic" pitchFamily="2" charset="-120"/>
              </a:rPr>
              <a:t>[</a:t>
            </a:r>
            <a:r>
              <a:rPr lang="zh-TW" altLang="en-US" dirty="0" smtClean="0">
                <a:ea typeface="Apple LiGothic" pitchFamily="2" charset="-120"/>
              </a:rPr>
              <a:t>目前只限美國</a:t>
            </a:r>
            <a:r>
              <a:rPr lang="en-US" altLang="zh-HK" dirty="0" smtClean="0">
                <a:ea typeface="Apple LiGothic" pitchFamily="2" charset="-120"/>
              </a:rPr>
              <a:t>]</a:t>
            </a:r>
            <a:endParaRPr lang="zh-HK" altLang="en-US" dirty="0">
              <a:ea typeface="Apple LiGothic" pitchFamily="2" charset="-120"/>
            </a:endParaRPr>
          </a:p>
          <a:p>
            <a:pPr>
              <a:lnSpc>
                <a:spcPct val="140000"/>
              </a:lnSpc>
              <a:spcBef>
                <a:spcPts val="0"/>
              </a:spcBef>
            </a:pPr>
            <a:r>
              <a:rPr lang="zh-TW" altLang="en-US" dirty="0">
                <a:ea typeface="Apple LiGothic" pitchFamily="2" charset="-120"/>
              </a:rPr>
              <a:t>顧客享有免運費服</a:t>
            </a:r>
            <a:r>
              <a:rPr lang="zh-TW" altLang="en-US" dirty="0" smtClean="0">
                <a:ea typeface="Apple LiGothic" pitchFamily="2" charset="-120"/>
              </a:rPr>
              <a:t>務</a:t>
            </a:r>
            <a:endParaRPr lang="en-US" altLang="zh-TW" dirty="0" smtClean="0">
              <a:ea typeface="Apple LiGothic" pitchFamily="2" charset="-120"/>
            </a:endParaRPr>
          </a:p>
          <a:p>
            <a:pPr>
              <a:lnSpc>
                <a:spcPct val="140000"/>
              </a:lnSpc>
              <a:spcBef>
                <a:spcPts val="0"/>
              </a:spcBef>
            </a:pPr>
            <a:r>
              <a:rPr lang="zh-HK" altLang="en-US" dirty="0" smtClean="0">
                <a:ea typeface="Apple LiGothic" pitchFamily="2" charset="-120"/>
              </a:rPr>
              <a:t>全</a:t>
            </a:r>
            <a:r>
              <a:rPr lang="zh-HK" altLang="en-US" dirty="0">
                <a:ea typeface="Apple LiGothic" pitchFamily="2" charset="-120"/>
              </a:rPr>
              <a:t>新超連鎖™事業簡</a:t>
            </a:r>
            <a:r>
              <a:rPr lang="zh-HK" altLang="en-US" dirty="0" smtClean="0">
                <a:ea typeface="Apple LiGothic" pitchFamily="2" charset="-120"/>
              </a:rPr>
              <a:t>報</a:t>
            </a:r>
            <a:r>
              <a:rPr lang="zh-TW" altLang="en-US" dirty="0" smtClean="0">
                <a:ea typeface="Apple LiGothic" pitchFamily="2" charset="-120"/>
              </a:rPr>
              <a:t>會</a:t>
            </a:r>
            <a:r>
              <a:rPr lang="zh-HK" altLang="en-US" dirty="0" smtClean="0">
                <a:ea typeface="Apple LiGothic" pitchFamily="2" charset="-120"/>
              </a:rPr>
              <a:t>（</a:t>
            </a:r>
            <a:r>
              <a:rPr lang="en-US" altLang="zh-HK" dirty="0">
                <a:ea typeface="Apple LiGothic" pitchFamily="2" charset="-120"/>
              </a:rPr>
              <a:t>UBP</a:t>
            </a:r>
            <a:r>
              <a:rPr lang="zh-HK" altLang="en-US" dirty="0">
                <a:ea typeface="Apple LiGothic" pitchFamily="2" charset="-120"/>
              </a:rPr>
              <a:t>）簡報</a:t>
            </a:r>
          </a:p>
          <a:p>
            <a:pPr>
              <a:lnSpc>
                <a:spcPct val="140000"/>
              </a:lnSpc>
              <a:spcBef>
                <a:spcPts val="0"/>
              </a:spcBef>
            </a:pPr>
            <a:r>
              <a:rPr lang="zh-HK" altLang="en-US" dirty="0">
                <a:ea typeface="Apple LiGothic" pitchFamily="2" charset="-120"/>
              </a:rPr>
              <a:t>全</a:t>
            </a:r>
            <a:r>
              <a:rPr lang="zh-HK" altLang="en-US" dirty="0" smtClean="0">
                <a:ea typeface="Apple LiGothic" pitchFamily="2" charset="-120"/>
              </a:rPr>
              <a:t>新</a:t>
            </a:r>
            <a:r>
              <a:rPr lang="zh-TW" altLang="en-US" dirty="0">
                <a:ea typeface="Apple LiGothic" pitchFamily="2" charset="-120"/>
              </a:rPr>
              <a:t>美安事業說明圖冊</a:t>
            </a:r>
            <a:endParaRPr lang="zh-HK" altLang="en-US" dirty="0">
              <a:ea typeface="Apple LiGothic" pitchFamily="2" charset="-120"/>
            </a:endParaRPr>
          </a:p>
          <a:p>
            <a:pPr>
              <a:lnSpc>
                <a:spcPct val="140000"/>
              </a:lnSpc>
              <a:spcBef>
                <a:spcPts val="0"/>
              </a:spcBef>
            </a:pPr>
            <a:r>
              <a:rPr lang="zh-HK" altLang="en-US" dirty="0">
                <a:ea typeface="Apple LiGothic" pitchFamily="2" charset="-120"/>
              </a:rPr>
              <a:t>自動年度續約</a:t>
            </a:r>
            <a:endParaRPr lang="en-US" kern="0" dirty="0">
              <a:solidFill>
                <a:schemeClr val="bg1"/>
              </a:solidFill>
              <a:ea typeface="Apple LiGothic" pitchFamily="2" charset="-120"/>
            </a:endParaRPr>
          </a:p>
        </p:txBody>
      </p:sp>
      <p:sp>
        <p:nvSpPr>
          <p:cNvPr id="4" name="TextBox 3"/>
          <p:cNvSpPr txBox="1"/>
          <p:nvPr/>
        </p:nvSpPr>
        <p:spPr>
          <a:xfrm>
            <a:off x="2665067" y="286346"/>
            <a:ext cx="1163651" cy="623151"/>
          </a:xfrm>
          <a:prstGeom prst="rect">
            <a:avLst/>
          </a:prstGeom>
          <a:noFill/>
        </p:spPr>
        <p:txBody>
          <a:bodyPr wrap="square" lIns="68589" tIns="34295" rIns="68589" bIns="34295" rtlCol="0">
            <a:spAutoFit/>
          </a:bodyPr>
          <a:lstStyle/>
          <a:p>
            <a:r>
              <a:rPr lang="zh-HK" altLang="en-US" sz="3500" b="1" dirty="0">
                <a:solidFill>
                  <a:srgbClr val="FFFFFF"/>
                </a:solidFill>
                <a:ea typeface="Apple LiGothic" pitchFamily="2" charset="-120"/>
              </a:rPr>
              <a:t>現在</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8" name="Content Placeholder 6"/>
          <p:cNvSpPr txBox="1">
            <a:spLocks/>
          </p:cNvSpPr>
          <p:nvPr/>
        </p:nvSpPr>
        <p:spPr bwMode="auto">
          <a:xfrm>
            <a:off x="6524772" y="1012752"/>
            <a:ext cx="2499580" cy="3986375"/>
          </a:xfrm>
          <a:prstGeom prst="rect">
            <a:avLst/>
          </a:prstGeom>
          <a:noFill/>
          <a:ln w="9525">
            <a:noFill/>
            <a:miter lim="800000"/>
            <a:headEnd/>
            <a:tailEnd/>
          </a:ln>
          <a:effectLst>
            <a:outerShdw algn="ctr" rotWithShape="0">
              <a:srgbClr val="808080">
                <a:alpha val="75000"/>
              </a:srgbClr>
            </a:outerShdw>
          </a:effectLst>
        </p:spPr>
        <p:txBody>
          <a:bodyPr vert="horz" lIns="68589" tIns="34295" rIns="68589" bIns="34295" rtlCol="0" anchor="ctr">
            <a:normAutofit fontScale="92500"/>
          </a:bodyPr>
          <a:lstStyle>
            <a:lvl1pPr marL="304724" indent="-304724" algn="l" defTabSz="609448" rtl="0" eaLnBrk="1" latinLnBrk="0" hangingPunct="1">
              <a:spcBef>
                <a:spcPct val="20000"/>
              </a:spcBef>
              <a:buFont typeface="Arial"/>
              <a:buChar char="•"/>
              <a:defRPr sz="3466" kern="1200">
                <a:solidFill>
                  <a:srgbClr val="FFFFFF"/>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rgbClr val="FFFFFF"/>
                </a:solidFill>
                <a:latin typeface="+mn-lt"/>
                <a:ea typeface="+mn-ea"/>
                <a:cs typeface="+mn-cs"/>
              </a:defRPr>
            </a:lvl2pPr>
            <a:lvl3pPr marL="1828343" indent="-609448" algn="l" defTabSz="609448" rtl="0" eaLnBrk="1" latinLnBrk="0" hangingPunct="1">
              <a:spcBef>
                <a:spcPct val="20000"/>
              </a:spcBef>
              <a:buFont typeface="+mj-lt"/>
              <a:buAutoNum type="arabicPeriod"/>
              <a:defRPr sz="2933" kern="1200">
                <a:solidFill>
                  <a:srgbClr val="FFFFFF"/>
                </a:solidFill>
                <a:latin typeface="+mn-lt"/>
                <a:ea typeface="+mn-ea"/>
                <a:cs typeface="+mn-cs"/>
              </a:defRPr>
            </a:lvl3pPr>
            <a:lvl4pPr marL="2437790" indent="-609448" algn="l" defTabSz="609448" rtl="0" eaLnBrk="1" latinLnBrk="0" hangingPunct="1">
              <a:spcBef>
                <a:spcPct val="20000"/>
              </a:spcBef>
              <a:buFont typeface="+mj-lt"/>
              <a:buAutoNum type="alphaLcParenR"/>
              <a:defRPr sz="2666" kern="1200">
                <a:solidFill>
                  <a:srgbClr val="FFFFFF"/>
                </a:solidFill>
                <a:latin typeface="+mn-lt"/>
                <a:ea typeface="+mn-ea"/>
                <a:cs typeface="+mn-cs"/>
              </a:defRPr>
            </a:lvl4pPr>
            <a:lvl5pPr marL="2971057" indent="-533267" algn="l" defTabSz="609448" rtl="0" eaLnBrk="1" latinLnBrk="0" hangingPunct="1">
              <a:spcBef>
                <a:spcPct val="20000"/>
              </a:spcBef>
              <a:buFont typeface="+mj-lt"/>
              <a:buAutoNum type="romanUcPeriod"/>
              <a:defRPr sz="2399" kern="1200">
                <a:solidFill>
                  <a:srgbClr val="FFFFFF"/>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lnSpc>
                <a:spcPct val="140000"/>
              </a:lnSpc>
              <a:spcBef>
                <a:spcPts val="0"/>
              </a:spcBef>
            </a:pPr>
            <a:r>
              <a:rPr lang="en-US" sz="1900" kern="0" dirty="0">
                <a:solidFill>
                  <a:schemeClr val="bg1"/>
                </a:solidFill>
                <a:ea typeface="Apple LiGothic" pitchFamily="2" charset="-120"/>
                <a:cs typeface="Calibri"/>
              </a:rPr>
              <a:t>Online Training - (NUOT, B5</a:t>
            </a:r>
            <a:r>
              <a:rPr lang="en-US" sz="1900" kern="0" dirty="0" smtClean="0">
                <a:solidFill>
                  <a:schemeClr val="bg1"/>
                </a:solidFill>
                <a:ea typeface="Apple LiGothic" pitchFamily="2" charset="-120"/>
                <a:cs typeface="Calibri"/>
              </a:rPr>
              <a:t>) [US only at the moment]</a:t>
            </a:r>
            <a:endParaRPr lang="en-US" sz="1900" kern="0" dirty="0">
              <a:solidFill>
                <a:schemeClr val="bg1"/>
              </a:solidFill>
              <a:ea typeface="Apple LiGothic" pitchFamily="2" charset="-120"/>
              <a:cs typeface="Calibri"/>
            </a:endParaRPr>
          </a:p>
          <a:p>
            <a:pPr>
              <a:lnSpc>
                <a:spcPct val="140000"/>
              </a:lnSpc>
              <a:spcBef>
                <a:spcPts val="0"/>
              </a:spcBef>
            </a:pPr>
            <a:r>
              <a:rPr lang="en-US" sz="1900" kern="0" dirty="0">
                <a:solidFill>
                  <a:schemeClr val="bg1"/>
                </a:solidFill>
                <a:ea typeface="Apple LiGothic" pitchFamily="2" charset="-120"/>
                <a:cs typeface="Calibri"/>
              </a:rPr>
              <a:t>Free </a:t>
            </a:r>
            <a:r>
              <a:rPr lang="en-US" sz="1900" dirty="0">
                <a:solidFill>
                  <a:schemeClr val="bg1"/>
                </a:solidFill>
                <a:ea typeface="Apple LiGothic" pitchFamily="2" charset="-120"/>
                <a:cs typeface="Calibri"/>
              </a:rPr>
              <a:t>Sh</a:t>
            </a:r>
            <a:r>
              <a:rPr lang="en-US" sz="1900" kern="0" dirty="0">
                <a:solidFill>
                  <a:schemeClr val="bg1"/>
                </a:solidFill>
                <a:ea typeface="Apple LiGothic" pitchFamily="2" charset="-120"/>
                <a:cs typeface="Calibri"/>
              </a:rPr>
              <a:t>ipping for </a:t>
            </a:r>
            <a:r>
              <a:rPr lang="en-US" sz="1900" dirty="0">
                <a:solidFill>
                  <a:schemeClr val="bg1"/>
                </a:solidFill>
                <a:ea typeface="Apple LiGothic" pitchFamily="2" charset="-120"/>
                <a:cs typeface="Calibri"/>
              </a:rPr>
              <a:t>C</a:t>
            </a:r>
            <a:r>
              <a:rPr lang="en-US" sz="1900" kern="0" dirty="0">
                <a:solidFill>
                  <a:schemeClr val="bg1"/>
                </a:solidFill>
                <a:ea typeface="Apple LiGothic" pitchFamily="2" charset="-120"/>
                <a:cs typeface="Calibri"/>
              </a:rPr>
              <a:t>ustomers</a:t>
            </a:r>
          </a:p>
          <a:p>
            <a:pPr>
              <a:lnSpc>
                <a:spcPct val="140000"/>
              </a:lnSpc>
              <a:spcBef>
                <a:spcPts val="0"/>
              </a:spcBef>
            </a:pPr>
            <a:r>
              <a:rPr lang="en-US" sz="1900" kern="0" dirty="0">
                <a:solidFill>
                  <a:schemeClr val="bg1"/>
                </a:solidFill>
                <a:ea typeface="Apple LiGothic" pitchFamily="2" charset="-120"/>
                <a:cs typeface="Calibri"/>
              </a:rPr>
              <a:t>New UBP PowerPoint </a:t>
            </a:r>
            <a:r>
              <a:rPr lang="en-US" sz="1900" dirty="0">
                <a:solidFill>
                  <a:schemeClr val="bg1"/>
                </a:solidFill>
                <a:ea typeface="Apple LiGothic" pitchFamily="2" charset="-120"/>
                <a:cs typeface="Calibri"/>
              </a:rPr>
              <a:t>P</a:t>
            </a:r>
            <a:r>
              <a:rPr lang="en-US" sz="1900" kern="0" dirty="0">
                <a:solidFill>
                  <a:schemeClr val="bg1"/>
                </a:solidFill>
                <a:ea typeface="Apple LiGothic" pitchFamily="2" charset="-120"/>
                <a:cs typeface="Calibri"/>
              </a:rPr>
              <a:t>resentation</a:t>
            </a:r>
          </a:p>
          <a:p>
            <a:pPr>
              <a:lnSpc>
                <a:spcPct val="140000"/>
              </a:lnSpc>
              <a:spcBef>
                <a:spcPts val="0"/>
              </a:spcBef>
            </a:pPr>
            <a:r>
              <a:rPr lang="en-US" sz="1900" kern="0" dirty="0">
                <a:solidFill>
                  <a:schemeClr val="bg1"/>
                </a:solidFill>
                <a:ea typeface="Apple LiGothic" pitchFamily="2" charset="-120"/>
                <a:cs typeface="Calibri"/>
              </a:rPr>
              <a:t>New Flip Chart</a:t>
            </a:r>
          </a:p>
          <a:p>
            <a:pPr>
              <a:lnSpc>
                <a:spcPct val="140000"/>
              </a:lnSpc>
              <a:spcBef>
                <a:spcPts val="0"/>
              </a:spcBef>
            </a:pPr>
            <a:r>
              <a:rPr lang="en-US" sz="1900" kern="0" dirty="0">
                <a:solidFill>
                  <a:schemeClr val="bg1"/>
                </a:solidFill>
                <a:ea typeface="Apple LiGothic" pitchFamily="2" charset="-120"/>
                <a:cs typeface="Calibri"/>
              </a:rPr>
              <a:t>Auto Annual Renewal</a:t>
            </a:r>
          </a:p>
          <a:p>
            <a:pPr marL="0" indent="0" defTabSz="914293">
              <a:lnSpc>
                <a:spcPct val="140000"/>
              </a:lnSpc>
              <a:spcBef>
                <a:spcPts val="0"/>
              </a:spcBef>
              <a:buNone/>
              <a:defRPr/>
            </a:pPr>
            <a:endParaRPr lang="en-US" sz="1900" kern="0" dirty="0">
              <a:solidFill>
                <a:schemeClr val="bg1"/>
              </a:solidFill>
              <a:ea typeface="Apple LiGothic" pitchFamily="2" charset="-120"/>
            </a:endParaRPr>
          </a:p>
        </p:txBody>
      </p:sp>
      <p:sp>
        <p:nvSpPr>
          <p:cNvPr id="9" name="TextBox 8"/>
          <p:cNvSpPr txBox="1"/>
          <p:nvPr/>
        </p:nvSpPr>
        <p:spPr>
          <a:xfrm>
            <a:off x="6524772" y="286346"/>
            <a:ext cx="1179880" cy="623151"/>
          </a:xfrm>
          <a:prstGeom prst="rect">
            <a:avLst/>
          </a:prstGeom>
          <a:noFill/>
        </p:spPr>
        <p:txBody>
          <a:bodyPr wrap="square" lIns="68589" tIns="34295" rIns="68589" bIns="34295" rtlCol="0">
            <a:spAutoFit/>
          </a:bodyPr>
          <a:lstStyle/>
          <a:p>
            <a:r>
              <a:rPr lang="en-US" altLang="zh-HK" sz="3500" b="1" dirty="0">
                <a:solidFill>
                  <a:srgbClr val="FFFFFF"/>
                </a:solidFill>
                <a:ea typeface="Apple LiGothic" pitchFamily="2" charset="-120"/>
              </a:rPr>
              <a:t>NOW</a:t>
            </a:r>
            <a:endParaRPr lang="zh-HK" altLang="en-US" sz="3500" b="1" dirty="0">
              <a:solidFill>
                <a:srgbClr val="FFFFFF"/>
              </a:solidFill>
              <a:ea typeface="Apple LiGothic" pitchFamily="2" charset="-120"/>
            </a:endParaRPr>
          </a:p>
        </p:txBody>
      </p:sp>
    </p:spTree>
    <p:extLst>
      <p:ext uri="{BB962C8B-B14F-4D97-AF65-F5344CB8AC3E}">
        <p14:creationId xmlns:p14="http://schemas.microsoft.com/office/powerpoint/2010/main" val="149301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a:spLocks noGrp="1"/>
          </p:cNvSpPr>
          <p:nvPr>
            <p:ph idx="4294967295"/>
          </p:nvPr>
        </p:nvSpPr>
        <p:spPr bwMode="auto">
          <a:xfrm>
            <a:off x="2632244" y="277925"/>
            <a:ext cx="3764906" cy="4170863"/>
          </a:xfrm>
          <a:prstGeom prst="rect">
            <a:avLst/>
          </a:prstGeom>
          <a:noFill/>
          <a:ln w="9525">
            <a:noFill/>
            <a:miter lim="800000"/>
            <a:headEnd/>
            <a:tailEnd/>
          </a:ln>
          <a:effectLst>
            <a:outerShdw algn="ctr" rotWithShape="0">
              <a:srgbClr val="808080">
                <a:alpha val="75000"/>
              </a:srgbClr>
            </a:outerShdw>
          </a:effectLst>
        </p:spPr>
        <p:txBody>
          <a:bodyPr anchor="ctr">
            <a:noAutofit/>
          </a:bodyPr>
          <a:lstStyle/>
          <a:p>
            <a:pPr>
              <a:spcBef>
                <a:spcPts val="0"/>
              </a:spcBef>
            </a:pPr>
            <a:r>
              <a:rPr lang="zh-HK" altLang="en-US" dirty="0">
                <a:ea typeface="Apple LiGothic" pitchFamily="2" charset="-120"/>
              </a:rPr>
              <a:t>全新、簡易的起步指南</a:t>
            </a:r>
          </a:p>
          <a:p>
            <a:pPr>
              <a:lnSpc>
                <a:spcPct val="140000"/>
              </a:lnSpc>
              <a:spcBef>
                <a:spcPts val="0"/>
              </a:spcBef>
            </a:pPr>
            <a:r>
              <a:rPr lang="zh-HK" altLang="en-US" dirty="0">
                <a:ea typeface="Apple LiGothic" pitchFamily="2" charset="-120"/>
              </a:rPr>
              <a:t>全</a:t>
            </a:r>
            <a:r>
              <a:rPr lang="zh-HK" altLang="en-US" dirty="0" smtClean="0">
                <a:ea typeface="Apple LiGothic" pitchFamily="2" charset="-120"/>
              </a:rPr>
              <a:t>新</a:t>
            </a:r>
            <a:r>
              <a:rPr lang="zh-TW" altLang="en-US" dirty="0">
                <a:ea typeface="Apple LiGothic" pitchFamily="2" charset="-120"/>
              </a:rPr>
              <a:t>美安文</a:t>
            </a:r>
            <a:r>
              <a:rPr lang="zh-TW" altLang="en-US" dirty="0" smtClean="0">
                <a:ea typeface="Apple LiGothic" pitchFamily="2" charset="-120"/>
              </a:rPr>
              <a:t>本</a:t>
            </a:r>
            <a:endParaRPr lang="en-US" altLang="zh-TW" dirty="0" smtClean="0">
              <a:ea typeface="Apple LiGothic" pitchFamily="2" charset="-120"/>
            </a:endParaRPr>
          </a:p>
          <a:p>
            <a:pPr>
              <a:lnSpc>
                <a:spcPct val="140000"/>
              </a:lnSpc>
              <a:spcBef>
                <a:spcPts val="0"/>
              </a:spcBef>
            </a:pPr>
            <a:r>
              <a:rPr lang="zh-HK" altLang="en-US" dirty="0" smtClean="0">
                <a:ea typeface="Apple LiGothic" pitchFamily="2" charset="-120"/>
              </a:rPr>
              <a:t>超</a:t>
            </a:r>
            <a:r>
              <a:rPr lang="zh-HK" altLang="en-US" dirty="0">
                <a:ea typeface="Apple LiGothic" pitchFamily="2" charset="-120"/>
              </a:rPr>
              <a:t>連</a:t>
            </a:r>
            <a:r>
              <a:rPr lang="zh-HK" altLang="en-US" dirty="0" smtClean="0">
                <a:ea typeface="Apple LiGothic" pitchFamily="2" charset="-120"/>
              </a:rPr>
              <a:t>鎖</a:t>
            </a:r>
            <a:r>
              <a:rPr lang="zh-HK" altLang="en-US" dirty="0">
                <a:latin typeface="微軟正黑體"/>
                <a:ea typeface="Apple LiGothic" pitchFamily="2" charset="-120"/>
              </a:rPr>
              <a:t>™</a:t>
            </a:r>
            <a:r>
              <a:rPr lang="zh-HK" altLang="en-US" dirty="0" smtClean="0">
                <a:ea typeface="Apple LiGothic" pitchFamily="2" charset="-120"/>
              </a:rPr>
              <a:t>自</a:t>
            </a:r>
            <a:r>
              <a:rPr lang="zh-HK" altLang="en-US" dirty="0">
                <a:ea typeface="Apple LiGothic" pitchFamily="2" charset="-120"/>
              </a:rPr>
              <a:t>動購</a:t>
            </a:r>
            <a:r>
              <a:rPr lang="zh-HK" altLang="en-US" dirty="0" smtClean="0">
                <a:ea typeface="Apple LiGothic" pitchFamily="2" charset="-120"/>
              </a:rPr>
              <a:t>貨</a:t>
            </a:r>
            <a:endParaRPr lang="en-US" altLang="zh-HK" dirty="0" smtClean="0">
              <a:ea typeface="Apple LiGothic" pitchFamily="2" charset="-120"/>
            </a:endParaRPr>
          </a:p>
          <a:p>
            <a:pPr marL="0" indent="0">
              <a:lnSpc>
                <a:spcPct val="140000"/>
              </a:lnSpc>
              <a:spcBef>
                <a:spcPts val="0"/>
              </a:spcBef>
              <a:buNone/>
            </a:pPr>
            <a:r>
              <a:rPr lang="en-US" altLang="zh-TW" dirty="0">
                <a:ea typeface="Apple LiGothic" pitchFamily="2" charset="-120"/>
              </a:rPr>
              <a:t> </a:t>
            </a:r>
            <a:r>
              <a:rPr lang="en-US" altLang="zh-TW" dirty="0" smtClean="0">
                <a:ea typeface="Apple LiGothic" pitchFamily="2" charset="-120"/>
              </a:rPr>
              <a:t>  </a:t>
            </a:r>
            <a:r>
              <a:rPr lang="zh-TW" altLang="en-US" dirty="0" smtClean="0">
                <a:ea typeface="Apple LiGothic" pitchFamily="2" charset="-120"/>
              </a:rPr>
              <a:t>自動補貨功</a:t>
            </a:r>
            <a:r>
              <a:rPr lang="zh-TW" altLang="en-US" dirty="0">
                <a:ea typeface="Apple LiGothic" pitchFamily="2" charset="-120"/>
              </a:rPr>
              <a:t>能</a:t>
            </a:r>
            <a:endParaRPr lang="zh-HK" altLang="en-US" dirty="0">
              <a:ea typeface="Apple LiGothic" pitchFamily="2" charset="-120"/>
            </a:endParaRPr>
          </a:p>
        </p:txBody>
      </p:sp>
      <p:sp>
        <p:nvSpPr>
          <p:cNvPr id="4" name="TextBox 3"/>
          <p:cNvSpPr txBox="1"/>
          <p:nvPr/>
        </p:nvSpPr>
        <p:spPr>
          <a:xfrm>
            <a:off x="2688722" y="286346"/>
            <a:ext cx="1299526" cy="623151"/>
          </a:xfrm>
          <a:prstGeom prst="rect">
            <a:avLst/>
          </a:prstGeom>
          <a:noFill/>
        </p:spPr>
        <p:txBody>
          <a:bodyPr wrap="square" lIns="68589" tIns="34295" rIns="68589" bIns="34295" rtlCol="0">
            <a:spAutoFit/>
          </a:bodyPr>
          <a:lstStyle/>
          <a:p>
            <a:r>
              <a:rPr lang="zh-HK" altLang="en-US" sz="3500" b="1" dirty="0">
                <a:solidFill>
                  <a:srgbClr val="FFFFFF"/>
                </a:solidFill>
                <a:ea typeface="Apple LiGothic" pitchFamily="2" charset="-120"/>
              </a:rPr>
              <a:t>現在</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8" name="Content Placeholder 6"/>
          <p:cNvSpPr txBox="1">
            <a:spLocks/>
          </p:cNvSpPr>
          <p:nvPr/>
        </p:nvSpPr>
        <p:spPr bwMode="auto">
          <a:xfrm>
            <a:off x="6309408" y="693747"/>
            <a:ext cx="2892166" cy="4170863"/>
          </a:xfrm>
          <a:prstGeom prst="rect">
            <a:avLst/>
          </a:prstGeom>
          <a:noFill/>
          <a:ln w="9525">
            <a:noFill/>
            <a:miter lim="800000"/>
            <a:headEnd/>
            <a:tailEnd/>
          </a:ln>
          <a:effectLst>
            <a:outerShdw algn="ctr" rotWithShape="0">
              <a:srgbClr val="808080">
                <a:alpha val="75000"/>
              </a:srgbClr>
            </a:outerShdw>
          </a:effectLst>
        </p:spPr>
        <p:txBody>
          <a:bodyPr vert="horz" lIns="68589" tIns="34295" rIns="68589" bIns="34295" rtlCol="0" anchor="ctr">
            <a:noAutofit/>
          </a:bodyPr>
          <a:lstStyle>
            <a:lvl1pPr marL="304724" indent="-304724" algn="l" defTabSz="609448" rtl="0" eaLnBrk="1" latinLnBrk="0" hangingPunct="1">
              <a:spcBef>
                <a:spcPct val="20000"/>
              </a:spcBef>
              <a:buFont typeface="Arial"/>
              <a:buChar char="•"/>
              <a:defRPr sz="3466" kern="1200">
                <a:solidFill>
                  <a:srgbClr val="FFFFFF"/>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rgbClr val="FFFFFF"/>
                </a:solidFill>
                <a:latin typeface="+mn-lt"/>
                <a:ea typeface="+mn-ea"/>
                <a:cs typeface="+mn-cs"/>
              </a:defRPr>
            </a:lvl2pPr>
            <a:lvl3pPr marL="1828343" indent="-609448" algn="l" defTabSz="609448" rtl="0" eaLnBrk="1" latinLnBrk="0" hangingPunct="1">
              <a:spcBef>
                <a:spcPct val="20000"/>
              </a:spcBef>
              <a:buFont typeface="+mj-lt"/>
              <a:buAutoNum type="arabicPeriod"/>
              <a:defRPr sz="2933" kern="1200">
                <a:solidFill>
                  <a:srgbClr val="FFFFFF"/>
                </a:solidFill>
                <a:latin typeface="+mn-lt"/>
                <a:ea typeface="+mn-ea"/>
                <a:cs typeface="+mn-cs"/>
              </a:defRPr>
            </a:lvl3pPr>
            <a:lvl4pPr marL="2437790" indent="-609448" algn="l" defTabSz="609448" rtl="0" eaLnBrk="1" latinLnBrk="0" hangingPunct="1">
              <a:spcBef>
                <a:spcPct val="20000"/>
              </a:spcBef>
              <a:buFont typeface="+mj-lt"/>
              <a:buAutoNum type="alphaLcParenR"/>
              <a:defRPr sz="2666" kern="1200">
                <a:solidFill>
                  <a:srgbClr val="FFFFFF"/>
                </a:solidFill>
                <a:latin typeface="+mn-lt"/>
                <a:ea typeface="+mn-ea"/>
                <a:cs typeface="+mn-cs"/>
              </a:defRPr>
            </a:lvl4pPr>
            <a:lvl5pPr marL="2971057" indent="-533267" algn="l" defTabSz="609448" rtl="0" eaLnBrk="1" latinLnBrk="0" hangingPunct="1">
              <a:spcBef>
                <a:spcPct val="20000"/>
              </a:spcBef>
              <a:buFont typeface="+mj-lt"/>
              <a:buAutoNum type="romanUcPeriod"/>
              <a:defRPr sz="2399" kern="1200">
                <a:solidFill>
                  <a:srgbClr val="FFFFFF"/>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spcBef>
                <a:spcPts val="0"/>
              </a:spcBef>
            </a:pPr>
            <a:r>
              <a:rPr lang="en-US" sz="2300" kern="0" dirty="0">
                <a:solidFill>
                  <a:schemeClr val="bg1"/>
                </a:solidFill>
                <a:ea typeface="Apple LiGothic" pitchFamily="2" charset="-120"/>
                <a:cs typeface="Calibri"/>
              </a:rPr>
              <a:t>New, Simplified Getting Started Guide</a:t>
            </a:r>
          </a:p>
          <a:p>
            <a:pPr>
              <a:lnSpc>
                <a:spcPct val="140000"/>
              </a:lnSpc>
              <a:spcBef>
                <a:spcPts val="0"/>
              </a:spcBef>
            </a:pPr>
            <a:r>
              <a:rPr lang="en-US" sz="2300" kern="0" dirty="0">
                <a:solidFill>
                  <a:schemeClr val="bg1"/>
                </a:solidFill>
                <a:ea typeface="Apple LiGothic" pitchFamily="2" charset="-120"/>
                <a:cs typeface="Calibri"/>
              </a:rPr>
              <a:t>New About MA Document</a:t>
            </a:r>
          </a:p>
          <a:p>
            <a:pPr>
              <a:lnSpc>
                <a:spcPct val="140000"/>
              </a:lnSpc>
              <a:spcBef>
                <a:spcPts val="0"/>
              </a:spcBef>
            </a:pPr>
            <a:r>
              <a:rPr lang="en-US" sz="2300" kern="0" dirty="0" err="1">
                <a:solidFill>
                  <a:schemeClr val="bg1"/>
                </a:solidFill>
                <a:ea typeface="Apple LiGothic" pitchFamily="2" charset="-120"/>
                <a:cs typeface="Calibri"/>
              </a:rPr>
              <a:t>UnFranchise</a:t>
            </a:r>
            <a:r>
              <a:rPr lang="en-US" sz="2300" kern="0" dirty="0">
                <a:solidFill>
                  <a:schemeClr val="bg1"/>
                </a:solidFill>
                <a:ea typeface="Apple LiGothic" pitchFamily="2" charset="-120"/>
                <a:cs typeface="Calibri"/>
              </a:rPr>
              <a:t> </a:t>
            </a:r>
            <a:r>
              <a:rPr lang="en-US" sz="2300" kern="0" dirty="0" err="1">
                <a:solidFill>
                  <a:schemeClr val="bg1"/>
                </a:solidFill>
                <a:ea typeface="Apple LiGothic" pitchFamily="2" charset="-120"/>
                <a:cs typeface="Calibri"/>
              </a:rPr>
              <a:t>AutoShip</a:t>
            </a:r>
            <a:r>
              <a:rPr lang="en-US" sz="2300" kern="0" dirty="0">
                <a:solidFill>
                  <a:schemeClr val="bg1"/>
                </a:solidFill>
                <a:ea typeface="Apple LiGothic" pitchFamily="2" charset="-120"/>
                <a:cs typeface="Calibri"/>
              </a:rPr>
              <a:t> </a:t>
            </a:r>
            <a:r>
              <a:rPr lang="en-US" sz="2300" dirty="0">
                <a:solidFill>
                  <a:schemeClr val="bg1"/>
                </a:solidFill>
                <a:ea typeface="Apple LiGothic" pitchFamily="2" charset="-120"/>
                <a:cs typeface="Calibri"/>
              </a:rPr>
              <a:t>A</a:t>
            </a:r>
            <a:r>
              <a:rPr lang="en-US" sz="2300" kern="0" dirty="0">
                <a:solidFill>
                  <a:schemeClr val="bg1"/>
                </a:solidFill>
                <a:ea typeface="Apple LiGothic" pitchFamily="2" charset="-120"/>
                <a:cs typeface="Calibri"/>
              </a:rPr>
              <a:t>utofill</a:t>
            </a:r>
          </a:p>
        </p:txBody>
      </p:sp>
      <p:sp>
        <p:nvSpPr>
          <p:cNvPr id="9" name="TextBox 8"/>
          <p:cNvSpPr txBox="1"/>
          <p:nvPr/>
        </p:nvSpPr>
        <p:spPr>
          <a:xfrm>
            <a:off x="6309408" y="286346"/>
            <a:ext cx="1179880" cy="623151"/>
          </a:xfrm>
          <a:prstGeom prst="rect">
            <a:avLst/>
          </a:prstGeom>
          <a:noFill/>
        </p:spPr>
        <p:txBody>
          <a:bodyPr wrap="square" lIns="68589" tIns="34295" rIns="68589" bIns="34295" rtlCol="0">
            <a:spAutoFit/>
          </a:bodyPr>
          <a:lstStyle/>
          <a:p>
            <a:r>
              <a:rPr lang="en-US" altLang="zh-HK" sz="3500" b="1" dirty="0">
                <a:solidFill>
                  <a:srgbClr val="FFFFFF"/>
                </a:solidFill>
                <a:ea typeface="Apple LiGothic" pitchFamily="2" charset="-120"/>
              </a:rPr>
              <a:t>NOW</a:t>
            </a:r>
            <a:endParaRPr lang="zh-HK" altLang="en-US" sz="3500" b="1" dirty="0">
              <a:solidFill>
                <a:srgbClr val="FFFFFF"/>
              </a:solidFill>
              <a:ea typeface="Apple LiGothic" pitchFamily="2" charset="-120"/>
            </a:endParaRPr>
          </a:p>
        </p:txBody>
      </p:sp>
    </p:spTree>
    <p:extLst>
      <p:ext uri="{BB962C8B-B14F-4D97-AF65-F5344CB8AC3E}">
        <p14:creationId xmlns:p14="http://schemas.microsoft.com/office/powerpoint/2010/main" val="720935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a:spLocks noGrp="1"/>
          </p:cNvSpPr>
          <p:nvPr>
            <p:ph idx="4294967295"/>
          </p:nvPr>
        </p:nvSpPr>
        <p:spPr bwMode="auto">
          <a:xfrm>
            <a:off x="2665067" y="914832"/>
            <a:ext cx="3644341" cy="3713783"/>
          </a:xfrm>
          <a:prstGeom prst="rect">
            <a:avLst/>
          </a:prstGeom>
          <a:noFill/>
          <a:ln w="9525">
            <a:noFill/>
            <a:miter lim="800000"/>
            <a:headEnd/>
            <a:tailEnd/>
          </a:ln>
          <a:effectLst>
            <a:outerShdw algn="ctr" rotWithShape="0">
              <a:srgbClr val="808080">
                <a:alpha val="75000"/>
              </a:srgbClr>
            </a:outerShdw>
          </a:effectLst>
        </p:spPr>
        <p:txBody>
          <a:bodyPr>
            <a:noAutofit/>
          </a:bodyPr>
          <a:lstStyle/>
          <a:p>
            <a:pPr>
              <a:spcBef>
                <a:spcPts val="0"/>
              </a:spcBef>
            </a:pPr>
            <a:r>
              <a:rPr lang="zh-TW" altLang="en-US" sz="2300" dirty="0">
                <a:ea typeface="Apple LiGothic" pitchFamily="2" charset="-120"/>
              </a:rPr>
              <a:t>三節全新超連鎖™事業簡報會影</a:t>
            </a:r>
            <a:r>
              <a:rPr lang="zh-TW" altLang="en-US" sz="2300" dirty="0" smtClean="0">
                <a:ea typeface="Apple LiGothic" pitchFamily="2" charset="-120"/>
              </a:rPr>
              <a:t>片</a:t>
            </a:r>
            <a:endParaRPr lang="en-US" altLang="zh-TW" sz="2300" dirty="0" smtClean="0">
              <a:ea typeface="Apple LiGothic" pitchFamily="2" charset="-120"/>
            </a:endParaRPr>
          </a:p>
          <a:p>
            <a:pPr>
              <a:spcBef>
                <a:spcPts val="0"/>
              </a:spcBef>
            </a:pPr>
            <a:r>
              <a:rPr lang="zh-HK" altLang="en-US" sz="2300" dirty="0" smtClean="0">
                <a:ea typeface="Apple LiGothic" pitchFamily="2" charset="-120"/>
              </a:rPr>
              <a:t>快</a:t>
            </a:r>
            <a:r>
              <a:rPr lang="zh-HK" altLang="en-US" sz="2300" dirty="0">
                <a:ea typeface="Apple LiGothic" pitchFamily="2" charset="-120"/>
              </a:rPr>
              <a:t>速起步套裝</a:t>
            </a:r>
            <a:r>
              <a:rPr lang="en-US" altLang="zh-HK" sz="2300" dirty="0">
                <a:ea typeface="Apple LiGothic" pitchFamily="2" charset="-120"/>
              </a:rPr>
              <a:t>-</a:t>
            </a:r>
            <a:r>
              <a:rPr lang="zh-HK" altLang="en-US" sz="2300" dirty="0">
                <a:ea typeface="Apple LiGothic" pitchFamily="2" charset="-120"/>
              </a:rPr>
              <a:t>（一般、</a:t>
            </a:r>
            <a:r>
              <a:rPr lang="en-US" altLang="zh-HK" sz="1900" dirty="0" smtClean="0">
                <a:ea typeface="Apple LiGothic" pitchFamily="2" charset="-120"/>
              </a:rPr>
              <a:t>Motives</a:t>
            </a:r>
            <a:r>
              <a:rPr lang="en-US" altLang="zh-HK" sz="1900" dirty="0">
                <a:ea typeface="Apple LiGothic" pitchFamily="2" charset="-120"/>
              </a:rPr>
              <a:t>®, TLS®, WebCenter</a:t>
            </a:r>
            <a:r>
              <a:rPr lang="zh-HK" altLang="en-US" sz="2300" dirty="0">
                <a:ea typeface="Apple LiGothic" pitchFamily="2" charset="-120"/>
              </a:rPr>
              <a:t>）</a:t>
            </a:r>
          </a:p>
          <a:p>
            <a:pPr>
              <a:spcBef>
                <a:spcPts val="0"/>
              </a:spcBef>
            </a:pPr>
            <a:r>
              <a:rPr lang="zh-HK" altLang="en-US" sz="2300" dirty="0">
                <a:ea typeface="Apple LiGothic" pitchFamily="2" charset="-120"/>
              </a:rPr>
              <a:t>全</a:t>
            </a:r>
            <a:r>
              <a:rPr lang="zh-HK" altLang="en-US" sz="2300" dirty="0" smtClean="0">
                <a:ea typeface="Apple LiGothic" pitchFamily="2" charset="-120"/>
              </a:rPr>
              <a:t>新</a:t>
            </a:r>
            <a:r>
              <a:rPr lang="zh-TW" altLang="en-US" sz="2300" dirty="0">
                <a:ea typeface="Apple LiGothic" pitchFamily="2" charset="-120"/>
              </a:rPr>
              <a:t>超連鎖™管理系</a:t>
            </a:r>
            <a:r>
              <a:rPr lang="zh-TW" altLang="en-US" sz="2300" dirty="0" smtClean="0">
                <a:ea typeface="Apple LiGothic" pitchFamily="2" charset="-120"/>
              </a:rPr>
              <a:t>統</a:t>
            </a:r>
            <a:endParaRPr lang="zh-HK" altLang="en-US" sz="2300" dirty="0">
              <a:ea typeface="Apple LiGothic" pitchFamily="2" charset="-120"/>
            </a:endParaRPr>
          </a:p>
          <a:p>
            <a:pPr>
              <a:spcBef>
                <a:spcPts val="0"/>
              </a:spcBef>
            </a:pPr>
            <a:r>
              <a:rPr lang="zh-HK" altLang="en-US" sz="2300" dirty="0">
                <a:ea typeface="Apple LiGothic" pitchFamily="2" charset="-120"/>
              </a:rPr>
              <a:t>自動提交</a:t>
            </a:r>
            <a:r>
              <a:rPr lang="en-US" altLang="zh-HK" sz="1900" dirty="0">
                <a:ea typeface="Apple LiGothic" pitchFamily="2" charset="-120"/>
              </a:rPr>
              <a:t>1000</a:t>
            </a:r>
            <a:r>
              <a:rPr lang="zh-HK" altLang="en-US" sz="2300" dirty="0">
                <a:ea typeface="Apple LiGothic" pitchFamily="2" charset="-120"/>
              </a:rPr>
              <a:t>表格</a:t>
            </a:r>
          </a:p>
          <a:p>
            <a:pPr>
              <a:spcBef>
                <a:spcPts val="0"/>
              </a:spcBef>
            </a:pPr>
            <a:r>
              <a:rPr lang="zh-HK" altLang="en-US" sz="2300" dirty="0">
                <a:ea typeface="Apple LiGothic" pitchFamily="2" charset="-120"/>
              </a:rPr>
              <a:t>全新 </a:t>
            </a:r>
            <a:r>
              <a:rPr lang="en-US" altLang="zh-HK" sz="1900" dirty="0">
                <a:ea typeface="Apple LiGothic" pitchFamily="2" charset="-120"/>
              </a:rPr>
              <a:t>UnFranchisetraining.com </a:t>
            </a:r>
            <a:r>
              <a:rPr lang="zh-HK" altLang="en-US" sz="2300" dirty="0">
                <a:ea typeface="Apple LiGothic" pitchFamily="2" charset="-120"/>
              </a:rPr>
              <a:t>網站</a:t>
            </a:r>
          </a:p>
        </p:txBody>
      </p:sp>
      <p:sp>
        <p:nvSpPr>
          <p:cNvPr id="4" name="TextBox 3"/>
          <p:cNvSpPr txBox="1"/>
          <p:nvPr/>
        </p:nvSpPr>
        <p:spPr>
          <a:xfrm>
            <a:off x="2665067" y="286346"/>
            <a:ext cx="1722006" cy="623151"/>
          </a:xfrm>
          <a:prstGeom prst="rect">
            <a:avLst/>
          </a:prstGeom>
          <a:noFill/>
        </p:spPr>
        <p:txBody>
          <a:bodyPr wrap="square" lIns="68589" tIns="34295" rIns="68589" bIns="34295" rtlCol="0">
            <a:spAutoFit/>
          </a:bodyPr>
          <a:lstStyle/>
          <a:p>
            <a:r>
              <a:rPr lang="zh-HK" altLang="en-US" sz="3500" b="1" dirty="0">
                <a:solidFill>
                  <a:srgbClr val="FFFFFF"/>
                </a:solidFill>
                <a:ea typeface="Apple LiGothic" pitchFamily="2" charset="-120"/>
              </a:rPr>
              <a:t>現在</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7" name="Content Placeholder 6"/>
          <p:cNvSpPr txBox="1">
            <a:spLocks/>
          </p:cNvSpPr>
          <p:nvPr/>
        </p:nvSpPr>
        <p:spPr bwMode="auto">
          <a:xfrm>
            <a:off x="6245603" y="970655"/>
            <a:ext cx="3065910" cy="3713783"/>
          </a:xfrm>
          <a:prstGeom prst="rect">
            <a:avLst/>
          </a:prstGeom>
          <a:noFill/>
          <a:ln w="9525">
            <a:noFill/>
            <a:miter lim="800000"/>
            <a:headEnd/>
            <a:tailEnd/>
          </a:ln>
          <a:effectLst>
            <a:outerShdw algn="ctr" rotWithShape="0">
              <a:srgbClr val="808080">
                <a:alpha val="75000"/>
              </a:srgbClr>
            </a:outerShdw>
          </a:effectLst>
        </p:spPr>
        <p:txBody>
          <a:bodyPr vert="horz" lIns="68589" tIns="34295" rIns="68589" bIns="34295" rtlCol="0">
            <a:noAutofit/>
          </a:bodyPr>
          <a:lstStyle>
            <a:lvl1pPr marL="304724" indent="-304724" algn="l" defTabSz="609448" rtl="0" eaLnBrk="1" latinLnBrk="0" hangingPunct="1">
              <a:spcBef>
                <a:spcPct val="20000"/>
              </a:spcBef>
              <a:buFont typeface="Arial"/>
              <a:buChar char="•"/>
              <a:defRPr sz="3466" kern="1200">
                <a:solidFill>
                  <a:srgbClr val="FFFFFF"/>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rgbClr val="FFFFFF"/>
                </a:solidFill>
                <a:latin typeface="+mn-lt"/>
                <a:ea typeface="+mn-ea"/>
                <a:cs typeface="+mn-cs"/>
              </a:defRPr>
            </a:lvl2pPr>
            <a:lvl3pPr marL="1828343" indent="-609448" algn="l" defTabSz="609448" rtl="0" eaLnBrk="1" latinLnBrk="0" hangingPunct="1">
              <a:spcBef>
                <a:spcPct val="20000"/>
              </a:spcBef>
              <a:buFont typeface="+mj-lt"/>
              <a:buAutoNum type="arabicPeriod"/>
              <a:defRPr sz="2933" kern="1200">
                <a:solidFill>
                  <a:srgbClr val="FFFFFF"/>
                </a:solidFill>
                <a:latin typeface="+mn-lt"/>
                <a:ea typeface="+mn-ea"/>
                <a:cs typeface="+mn-cs"/>
              </a:defRPr>
            </a:lvl3pPr>
            <a:lvl4pPr marL="2437790" indent="-609448" algn="l" defTabSz="609448" rtl="0" eaLnBrk="1" latinLnBrk="0" hangingPunct="1">
              <a:spcBef>
                <a:spcPct val="20000"/>
              </a:spcBef>
              <a:buFont typeface="+mj-lt"/>
              <a:buAutoNum type="alphaLcParenR"/>
              <a:defRPr sz="2666" kern="1200">
                <a:solidFill>
                  <a:srgbClr val="FFFFFF"/>
                </a:solidFill>
                <a:latin typeface="+mn-lt"/>
                <a:ea typeface="+mn-ea"/>
                <a:cs typeface="+mn-cs"/>
              </a:defRPr>
            </a:lvl4pPr>
            <a:lvl5pPr marL="2971057" indent="-533267" algn="l" defTabSz="609448" rtl="0" eaLnBrk="1" latinLnBrk="0" hangingPunct="1">
              <a:spcBef>
                <a:spcPct val="20000"/>
              </a:spcBef>
              <a:buFont typeface="+mj-lt"/>
              <a:buAutoNum type="romanUcPeriod"/>
              <a:defRPr sz="2399" kern="1200">
                <a:solidFill>
                  <a:srgbClr val="FFFFFF"/>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spcBef>
                <a:spcPts val="0"/>
              </a:spcBef>
            </a:pPr>
            <a:r>
              <a:rPr lang="en-US" sz="2000" kern="0" dirty="0">
                <a:solidFill>
                  <a:schemeClr val="bg1"/>
                </a:solidFill>
                <a:ea typeface="Apple LiGothic" pitchFamily="2" charset="-120"/>
                <a:cs typeface="Calibri"/>
              </a:rPr>
              <a:t>New 3 Part UBP Video</a:t>
            </a:r>
          </a:p>
          <a:p>
            <a:pPr>
              <a:spcBef>
                <a:spcPts val="0"/>
              </a:spcBef>
            </a:pPr>
            <a:r>
              <a:rPr lang="en-US" sz="2000" kern="0" dirty="0">
                <a:solidFill>
                  <a:schemeClr val="bg1"/>
                </a:solidFill>
                <a:ea typeface="Apple LiGothic" pitchFamily="2" charset="-120"/>
                <a:cs typeface="Calibri"/>
              </a:rPr>
              <a:t>Fast Start Program -(General, </a:t>
            </a:r>
            <a:r>
              <a:rPr lang="en-US" sz="2000" kern="0" dirty="0" smtClean="0">
                <a:solidFill>
                  <a:schemeClr val="bg1"/>
                </a:solidFill>
                <a:ea typeface="Apple LiGothic" pitchFamily="2" charset="-120"/>
                <a:cs typeface="Calibri"/>
              </a:rPr>
              <a:t>Motives</a:t>
            </a:r>
            <a:r>
              <a:rPr lang="en-US" altLang="zh-HK" sz="2000" dirty="0">
                <a:ea typeface="Apple LiGothic" pitchFamily="2" charset="-120"/>
              </a:rPr>
              <a:t>®</a:t>
            </a:r>
            <a:r>
              <a:rPr lang="en-US" sz="2000" kern="0" dirty="0" smtClean="0">
                <a:solidFill>
                  <a:schemeClr val="bg1"/>
                </a:solidFill>
                <a:ea typeface="Apple LiGothic" pitchFamily="2" charset="-120"/>
                <a:cs typeface="Calibri"/>
              </a:rPr>
              <a:t>, TLS</a:t>
            </a:r>
            <a:r>
              <a:rPr lang="en-US" altLang="zh-HK" sz="2000" dirty="0">
                <a:ea typeface="Apple LiGothic" pitchFamily="2" charset="-120"/>
              </a:rPr>
              <a:t>®</a:t>
            </a:r>
            <a:r>
              <a:rPr lang="en-US" sz="2000" kern="0" dirty="0" smtClean="0">
                <a:solidFill>
                  <a:schemeClr val="bg1"/>
                </a:solidFill>
                <a:ea typeface="Apple LiGothic" pitchFamily="2" charset="-120"/>
                <a:cs typeface="Calibri"/>
              </a:rPr>
              <a:t>, </a:t>
            </a:r>
            <a:r>
              <a:rPr lang="en-US" sz="2000" kern="0" dirty="0" err="1">
                <a:solidFill>
                  <a:schemeClr val="bg1"/>
                </a:solidFill>
                <a:ea typeface="Apple LiGothic" pitchFamily="2" charset="-120"/>
                <a:cs typeface="Calibri"/>
              </a:rPr>
              <a:t>Webcenter</a:t>
            </a:r>
            <a:r>
              <a:rPr lang="en-US" sz="2000" kern="0" dirty="0">
                <a:solidFill>
                  <a:schemeClr val="bg1"/>
                </a:solidFill>
                <a:ea typeface="Apple LiGothic" pitchFamily="2" charset="-120"/>
                <a:cs typeface="Calibri"/>
              </a:rPr>
              <a:t>)</a:t>
            </a:r>
          </a:p>
          <a:p>
            <a:pPr>
              <a:spcBef>
                <a:spcPts val="0"/>
              </a:spcBef>
            </a:pPr>
            <a:r>
              <a:rPr lang="en-US" sz="2000" kern="0" dirty="0">
                <a:solidFill>
                  <a:schemeClr val="bg1"/>
                </a:solidFill>
                <a:ea typeface="Apple LiGothic" pitchFamily="2" charset="-120"/>
                <a:cs typeface="Calibri"/>
              </a:rPr>
              <a:t>New </a:t>
            </a:r>
            <a:r>
              <a:rPr lang="en-US" sz="2000" kern="0" dirty="0" smtClean="0">
                <a:solidFill>
                  <a:schemeClr val="bg1"/>
                </a:solidFill>
                <a:ea typeface="Apple LiGothic" pitchFamily="2" charset="-120"/>
                <a:cs typeface="Calibri"/>
              </a:rPr>
              <a:t>UFMS </a:t>
            </a:r>
            <a:r>
              <a:rPr lang="en-US" sz="2000" kern="0" dirty="0">
                <a:solidFill>
                  <a:schemeClr val="bg1"/>
                </a:solidFill>
                <a:ea typeface="Apple LiGothic" pitchFamily="2" charset="-120"/>
                <a:cs typeface="Calibri"/>
              </a:rPr>
              <a:t>Back Office</a:t>
            </a:r>
          </a:p>
          <a:p>
            <a:pPr>
              <a:spcBef>
                <a:spcPts val="0"/>
              </a:spcBef>
            </a:pPr>
            <a:r>
              <a:rPr lang="en-US" sz="2000" kern="0" dirty="0">
                <a:solidFill>
                  <a:schemeClr val="bg1"/>
                </a:solidFill>
                <a:ea typeface="Apple LiGothic" pitchFamily="2" charset="-120"/>
                <a:cs typeface="Calibri"/>
              </a:rPr>
              <a:t>Automatic Form 1000 Submittal</a:t>
            </a:r>
          </a:p>
          <a:p>
            <a:pPr>
              <a:spcBef>
                <a:spcPts val="0"/>
              </a:spcBef>
            </a:pPr>
            <a:r>
              <a:rPr lang="en-US" sz="2000" kern="0" dirty="0">
                <a:solidFill>
                  <a:schemeClr val="bg1"/>
                </a:solidFill>
                <a:ea typeface="Apple LiGothic" pitchFamily="2" charset="-120"/>
                <a:cs typeface="Calibri"/>
              </a:rPr>
              <a:t>New UnFranchisetraining.com</a:t>
            </a:r>
          </a:p>
        </p:txBody>
      </p:sp>
      <p:sp>
        <p:nvSpPr>
          <p:cNvPr id="8" name="TextBox 7"/>
          <p:cNvSpPr txBox="1"/>
          <p:nvPr/>
        </p:nvSpPr>
        <p:spPr>
          <a:xfrm>
            <a:off x="6309408" y="286346"/>
            <a:ext cx="1179880" cy="623151"/>
          </a:xfrm>
          <a:prstGeom prst="rect">
            <a:avLst/>
          </a:prstGeom>
          <a:noFill/>
        </p:spPr>
        <p:txBody>
          <a:bodyPr wrap="square" lIns="68589" tIns="34295" rIns="68589" bIns="34295" rtlCol="0">
            <a:spAutoFit/>
          </a:bodyPr>
          <a:lstStyle/>
          <a:p>
            <a:r>
              <a:rPr lang="en-US" altLang="zh-HK" sz="3500" b="1" dirty="0">
                <a:solidFill>
                  <a:srgbClr val="FFFFFF"/>
                </a:solidFill>
                <a:ea typeface="Apple LiGothic" pitchFamily="2" charset="-120"/>
              </a:rPr>
              <a:t>NOW</a:t>
            </a:r>
            <a:endParaRPr lang="zh-HK" altLang="en-US" sz="3500" b="1" dirty="0">
              <a:solidFill>
                <a:srgbClr val="FFFFFF"/>
              </a:solidFill>
              <a:ea typeface="Apple LiGothic" pitchFamily="2" charset="-120"/>
            </a:endParaRPr>
          </a:p>
        </p:txBody>
      </p:sp>
    </p:spTree>
    <p:extLst>
      <p:ext uri="{BB962C8B-B14F-4D97-AF65-F5344CB8AC3E}">
        <p14:creationId xmlns:p14="http://schemas.microsoft.com/office/powerpoint/2010/main" val="2136405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a:spLocks noGrp="1"/>
          </p:cNvSpPr>
          <p:nvPr>
            <p:ph idx="4294967295"/>
          </p:nvPr>
        </p:nvSpPr>
        <p:spPr bwMode="auto">
          <a:xfrm>
            <a:off x="2438400" y="857697"/>
            <a:ext cx="3590091" cy="3590478"/>
          </a:xfrm>
          <a:prstGeom prst="rect">
            <a:avLst/>
          </a:prstGeom>
          <a:noFill/>
          <a:ln w="9525">
            <a:noFill/>
            <a:miter lim="800000"/>
            <a:headEnd/>
            <a:tailEnd/>
          </a:ln>
          <a:effectLst>
            <a:outerShdw algn="ctr" rotWithShape="0">
              <a:srgbClr val="808080">
                <a:alpha val="75000"/>
              </a:srgbClr>
            </a:outerShdw>
          </a:effectLst>
        </p:spPr>
        <p:txBody>
          <a:bodyPr anchor="ctr">
            <a:normAutofit fontScale="92500" lnSpcReduction="10000"/>
          </a:bodyPr>
          <a:lstStyle/>
          <a:p>
            <a:pPr>
              <a:lnSpc>
                <a:spcPct val="140000"/>
              </a:lnSpc>
              <a:spcBef>
                <a:spcPts val="0"/>
              </a:spcBef>
            </a:pPr>
            <a:r>
              <a:rPr lang="zh-HK" altLang="en-US" sz="2100" dirty="0">
                <a:ea typeface="Apple LiGothic" pitchFamily="2" charset="-120"/>
              </a:rPr>
              <a:t>美安香港更多的產品享有</a:t>
            </a:r>
            <a:r>
              <a:rPr lang="en-US" altLang="zh-HK" sz="2100" dirty="0">
                <a:ea typeface="Apple LiGothic" pitchFamily="2" charset="-120"/>
              </a:rPr>
              <a:t>IBV</a:t>
            </a:r>
          </a:p>
          <a:p>
            <a:pPr>
              <a:lnSpc>
                <a:spcPct val="140000"/>
              </a:lnSpc>
              <a:spcBef>
                <a:spcPts val="0"/>
              </a:spcBef>
            </a:pPr>
            <a:r>
              <a:rPr lang="zh-HK" altLang="en-US" sz="2100" dirty="0" smtClean="0">
                <a:ea typeface="Apple LiGothic" pitchFamily="2" charset="-120"/>
              </a:rPr>
              <a:t>自動</a:t>
            </a:r>
            <a:r>
              <a:rPr lang="zh-TW" altLang="en-US" sz="2100" dirty="0" smtClean="0">
                <a:ea typeface="Apple LiGothic" pitchFamily="2" charset="-120"/>
              </a:rPr>
              <a:t>購</a:t>
            </a:r>
            <a:r>
              <a:rPr lang="zh-HK" altLang="en-US" sz="2100" dirty="0" smtClean="0">
                <a:ea typeface="Apple LiGothic" pitchFamily="2" charset="-120"/>
              </a:rPr>
              <a:t>貨</a:t>
            </a:r>
            <a:endParaRPr lang="zh-HK" altLang="en-US" sz="2100" dirty="0">
              <a:ea typeface="Apple LiGothic" pitchFamily="2" charset="-120"/>
            </a:endParaRPr>
          </a:p>
          <a:p>
            <a:pPr>
              <a:lnSpc>
                <a:spcPct val="140000"/>
              </a:lnSpc>
              <a:spcBef>
                <a:spcPts val="0"/>
              </a:spcBef>
            </a:pPr>
            <a:r>
              <a:rPr lang="zh-HK" altLang="en-US" sz="2100" dirty="0">
                <a:ea typeface="Apple LiGothic" pitchFamily="2" charset="-120"/>
              </a:rPr>
              <a:t>產</a:t>
            </a:r>
            <a:r>
              <a:rPr lang="zh-HK" altLang="en-US" sz="2100" dirty="0" smtClean="0">
                <a:ea typeface="Apple LiGothic" pitchFamily="2" charset="-120"/>
              </a:rPr>
              <a:t>品</a:t>
            </a:r>
            <a:r>
              <a:rPr lang="zh-TW" altLang="en-US" sz="2100" dirty="0" smtClean="0">
                <a:ea typeface="Apple LiGothic" pitchFamily="2" charset="-120"/>
              </a:rPr>
              <a:t>套裝</a:t>
            </a:r>
            <a:endParaRPr lang="zh-HK" altLang="en-US" sz="2100" dirty="0">
              <a:ea typeface="Apple LiGothic" pitchFamily="2" charset="-120"/>
            </a:endParaRPr>
          </a:p>
          <a:p>
            <a:pPr>
              <a:lnSpc>
                <a:spcPct val="140000"/>
              </a:lnSpc>
              <a:spcBef>
                <a:spcPts val="0"/>
              </a:spcBef>
            </a:pPr>
            <a:r>
              <a:rPr lang="zh-HK" altLang="en-US" sz="2100" dirty="0">
                <a:ea typeface="Apple LiGothic" pitchFamily="2" charset="-120"/>
              </a:rPr>
              <a:t>直接匯入佣金</a:t>
            </a:r>
          </a:p>
          <a:p>
            <a:pPr>
              <a:lnSpc>
                <a:spcPct val="140000"/>
              </a:lnSpc>
              <a:spcBef>
                <a:spcPts val="0"/>
              </a:spcBef>
            </a:pPr>
            <a:r>
              <a:rPr lang="zh-TW" altLang="en-US" sz="2100" dirty="0">
                <a:ea typeface="Apple LiGothic" pitchFamily="2" charset="-120"/>
              </a:rPr>
              <a:t>網</a:t>
            </a:r>
            <a:r>
              <a:rPr lang="zh-HK" altLang="en-US" sz="2100" dirty="0">
                <a:ea typeface="Apple LiGothic" pitchFamily="2" charset="-120"/>
              </a:rPr>
              <a:t>上優</a:t>
            </a:r>
            <a:r>
              <a:rPr lang="zh-HK" altLang="en-US" sz="2100" dirty="0" smtClean="0">
                <a:ea typeface="Apple LiGothic" pitchFamily="2" charset="-120"/>
              </a:rPr>
              <a:t>惠</a:t>
            </a:r>
            <a:endParaRPr lang="zh-HK" altLang="en-US" sz="2100" dirty="0">
              <a:ea typeface="Apple LiGothic" pitchFamily="2" charset="-120"/>
            </a:endParaRPr>
          </a:p>
          <a:p>
            <a:pPr>
              <a:lnSpc>
                <a:spcPct val="140000"/>
              </a:lnSpc>
              <a:spcBef>
                <a:spcPts val="0"/>
              </a:spcBef>
            </a:pPr>
            <a:r>
              <a:rPr lang="zh-TW" altLang="en-US" sz="2100" dirty="0" smtClean="0">
                <a:ea typeface="Apple LiGothic" pitchFamily="2" charset="-120"/>
              </a:rPr>
              <a:t>美安生活廊服務時</a:t>
            </a:r>
            <a:r>
              <a:rPr lang="zh-TW" altLang="en-US" sz="2100" dirty="0">
                <a:ea typeface="Apple LiGothic" pitchFamily="2" charset="-120"/>
              </a:rPr>
              <a:t>間</a:t>
            </a:r>
            <a:r>
              <a:rPr lang="en-US" altLang="zh-TW" sz="2100" dirty="0">
                <a:ea typeface="Apple LiGothic" pitchFamily="2" charset="-120"/>
              </a:rPr>
              <a:t>: </a:t>
            </a:r>
            <a:r>
              <a:rPr lang="zh-TW" altLang="en-US" sz="2100" dirty="0">
                <a:ea typeface="Apple LiGothic" pitchFamily="2" charset="-120"/>
              </a:rPr>
              <a:t>星期一至五 </a:t>
            </a:r>
            <a:r>
              <a:rPr lang="en-US" altLang="zh-TW" sz="2100" dirty="0">
                <a:ea typeface="Apple LiGothic" pitchFamily="2" charset="-120"/>
              </a:rPr>
              <a:t>12pm – 8pm; </a:t>
            </a:r>
            <a:r>
              <a:rPr lang="zh-TW" altLang="en-US" sz="2100" dirty="0">
                <a:ea typeface="Apple LiGothic" pitchFamily="2" charset="-120"/>
              </a:rPr>
              <a:t>星期六 </a:t>
            </a:r>
            <a:r>
              <a:rPr lang="en-US" altLang="zh-TW" sz="2100" dirty="0">
                <a:ea typeface="Apple LiGothic" pitchFamily="2" charset="-120"/>
              </a:rPr>
              <a:t>10am – 6pm;</a:t>
            </a:r>
            <a:r>
              <a:rPr lang="zh-TW" altLang="en-US" sz="2100" dirty="0">
                <a:ea typeface="Apple LiGothic" pitchFamily="2" charset="-120"/>
              </a:rPr>
              <a:t>星期日及公眾假期休息</a:t>
            </a:r>
          </a:p>
        </p:txBody>
      </p:sp>
      <p:sp>
        <p:nvSpPr>
          <p:cNvPr id="4" name="TextBox 3"/>
          <p:cNvSpPr txBox="1"/>
          <p:nvPr/>
        </p:nvSpPr>
        <p:spPr>
          <a:xfrm>
            <a:off x="2665067" y="286346"/>
            <a:ext cx="2407985" cy="623151"/>
          </a:xfrm>
          <a:prstGeom prst="rect">
            <a:avLst/>
          </a:prstGeom>
          <a:noFill/>
        </p:spPr>
        <p:txBody>
          <a:bodyPr wrap="square" lIns="68589" tIns="34295" rIns="68589" bIns="34295" rtlCol="0">
            <a:spAutoFit/>
          </a:bodyPr>
          <a:lstStyle/>
          <a:p>
            <a:r>
              <a:rPr lang="zh-HK" altLang="en-US" sz="3500" b="1" dirty="0">
                <a:solidFill>
                  <a:srgbClr val="FFFFFF"/>
                </a:solidFill>
                <a:ea typeface="Apple LiGothic" pitchFamily="2" charset="-120"/>
              </a:rPr>
              <a:t>現在</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8" name="Content Placeholder 6"/>
          <p:cNvSpPr txBox="1">
            <a:spLocks/>
          </p:cNvSpPr>
          <p:nvPr/>
        </p:nvSpPr>
        <p:spPr bwMode="auto">
          <a:xfrm>
            <a:off x="5867400" y="897982"/>
            <a:ext cx="3276600" cy="3677118"/>
          </a:xfrm>
          <a:prstGeom prst="rect">
            <a:avLst/>
          </a:prstGeom>
          <a:noFill/>
          <a:ln w="9525">
            <a:noFill/>
            <a:miter lim="800000"/>
            <a:headEnd/>
            <a:tailEnd/>
          </a:ln>
          <a:effectLst>
            <a:outerShdw algn="ctr" rotWithShape="0">
              <a:srgbClr val="808080">
                <a:alpha val="75000"/>
              </a:srgbClr>
            </a:outerShdw>
          </a:effectLst>
        </p:spPr>
        <p:txBody>
          <a:bodyPr vert="horz" lIns="68589" tIns="34295" rIns="68589" bIns="34295" rtlCol="0" anchor="ctr">
            <a:normAutofit fontScale="85000" lnSpcReduction="10000"/>
          </a:bodyPr>
          <a:lstStyle>
            <a:lvl1pPr marL="304724" indent="-304724" algn="l" defTabSz="609448" rtl="0" eaLnBrk="1" latinLnBrk="0" hangingPunct="1">
              <a:spcBef>
                <a:spcPct val="20000"/>
              </a:spcBef>
              <a:buFont typeface="Arial"/>
              <a:buChar char="•"/>
              <a:defRPr sz="3466" kern="1200">
                <a:solidFill>
                  <a:srgbClr val="FFFFFF"/>
                </a:solidFill>
                <a:latin typeface="+mn-lt"/>
                <a:ea typeface="+mn-ea"/>
                <a:cs typeface="+mn-cs"/>
              </a:defRPr>
            </a:lvl1pPr>
            <a:lvl2pPr marL="990352" indent="-380905" algn="l" defTabSz="609448" rtl="0" eaLnBrk="1" latinLnBrk="0" hangingPunct="1">
              <a:spcBef>
                <a:spcPct val="20000"/>
              </a:spcBef>
              <a:buFont typeface="Arial"/>
              <a:buChar char="–"/>
              <a:defRPr sz="3199" kern="1200">
                <a:solidFill>
                  <a:srgbClr val="FFFFFF"/>
                </a:solidFill>
                <a:latin typeface="+mn-lt"/>
                <a:ea typeface="+mn-ea"/>
                <a:cs typeface="+mn-cs"/>
              </a:defRPr>
            </a:lvl2pPr>
            <a:lvl3pPr marL="1828343" indent="-609448" algn="l" defTabSz="609448" rtl="0" eaLnBrk="1" latinLnBrk="0" hangingPunct="1">
              <a:spcBef>
                <a:spcPct val="20000"/>
              </a:spcBef>
              <a:buFont typeface="+mj-lt"/>
              <a:buAutoNum type="arabicPeriod"/>
              <a:defRPr sz="2933" kern="1200">
                <a:solidFill>
                  <a:srgbClr val="FFFFFF"/>
                </a:solidFill>
                <a:latin typeface="+mn-lt"/>
                <a:ea typeface="+mn-ea"/>
                <a:cs typeface="+mn-cs"/>
              </a:defRPr>
            </a:lvl3pPr>
            <a:lvl4pPr marL="2437790" indent="-609448" algn="l" defTabSz="609448" rtl="0" eaLnBrk="1" latinLnBrk="0" hangingPunct="1">
              <a:spcBef>
                <a:spcPct val="20000"/>
              </a:spcBef>
              <a:buFont typeface="+mj-lt"/>
              <a:buAutoNum type="alphaLcParenR"/>
              <a:defRPr sz="2666" kern="1200">
                <a:solidFill>
                  <a:srgbClr val="FFFFFF"/>
                </a:solidFill>
                <a:latin typeface="+mn-lt"/>
                <a:ea typeface="+mn-ea"/>
                <a:cs typeface="+mn-cs"/>
              </a:defRPr>
            </a:lvl4pPr>
            <a:lvl5pPr marL="2971057" indent="-533267" algn="l" defTabSz="609448" rtl="0" eaLnBrk="1" latinLnBrk="0" hangingPunct="1">
              <a:spcBef>
                <a:spcPct val="20000"/>
              </a:spcBef>
              <a:buFont typeface="+mj-lt"/>
              <a:buAutoNum type="romanUcPeriod"/>
              <a:defRPr sz="2399" kern="1200">
                <a:solidFill>
                  <a:srgbClr val="FFFFFF"/>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lnSpc>
                <a:spcPct val="140000"/>
              </a:lnSpc>
              <a:spcBef>
                <a:spcPts val="0"/>
              </a:spcBef>
            </a:pPr>
            <a:r>
              <a:rPr lang="en-US" sz="2000" kern="0" dirty="0">
                <a:solidFill>
                  <a:schemeClr val="bg1"/>
                </a:solidFill>
                <a:ea typeface="Apple LiGothic" pitchFamily="2" charset="-120"/>
                <a:cs typeface="Calibri"/>
              </a:rPr>
              <a:t>IBV for many more Market Hong Kong Products</a:t>
            </a:r>
          </a:p>
          <a:p>
            <a:pPr>
              <a:lnSpc>
                <a:spcPct val="140000"/>
              </a:lnSpc>
              <a:spcBef>
                <a:spcPts val="0"/>
              </a:spcBef>
            </a:pPr>
            <a:r>
              <a:rPr lang="en-US" sz="2000" kern="0" dirty="0" err="1">
                <a:solidFill>
                  <a:schemeClr val="bg1"/>
                </a:solidFill>
                <a:ea typeface="Apple LiGothic" pitchFamily="2" charset="-120"/>
                <a:cs typeface="Calibri"/>
              </a:rPr>
              <a:t>Autoship</a:t>
            </a:r>
            <a:endParaRPr lang="en-US" sz="2000" kern="0" dirty="0">
              <a:solidFill>
                <a:schemeClr val="bg1"/>
              </a:solidFill>
              <a:ea typeface="Apple LiGothic" pitchFamily="2" charset="-120"/>
              <a:cs typeface="Calibri"/>
            </a:endParaRPr>
          </a:p>
          <a:p>
            <a:pPr>
              <a:lnSpc>
                <a:spcPct val="140000"/>
              </a:lnSpc>
              <a:spcBef>
                <a:spcPts val="0"/>
              </a:spcBef>
            </a:pPr>
            <a:r>
              <a:rPr lang="en-US" sz="2000" kern="0" dirty="0">
                <a:solidFill>
                  <a:schemeClr val="bg1"/>
                </a:solidFill>
                <a:ea typeface="Apple LiGothic" pitchFamily="2" charset="-120"/>
                <a:cs typeface="Calibri"/>
              </a:rPr>
              <a:t>Product Kits</a:t>
            </a:r>
          </a:p>
          <a:p>
            <a:pPr>
              <a:lnSpc>
                <a:spcPct val="140000"/>
              </a:lnSpc>
              <a:spcBef>
                <a:spcPts val="0"/>
              </a:spcBef>
            </a:pPr>
            <a:r>
              <a:rPr lang="en-US" sz="2000" kern="0" dirty="0">
                <a:solidFill>
                  <a:schemeClr val="bg1"/>
                </a:solidFill>
                <a:ea typeface="Apple LiGothic" pitchFamily="2" charset="-120"/>
                <a:cs typeface="Calibri"/>
              </a:rPr>
              <a:t>Direct Deposit</a:t>
            </a:r>
          </a:p>
          <a:p>
            <a:pPr>
              <a:lnSpc>
                <a:spcPct val="140000"/>
              </a:lnSpc>
              <a:spcBef>
                <a:spcPts val="0"/>
              </a:spcBef>
            </a:pPr>
            <a:r>
              <a:rPr lang="en-US" sz="2000" dirty="0">
                <a:solidFill>
                  <a:schemeClr val="bg1"/>
                </a:solidFill>
                <a:ea typeface="Apple LiGothic" pitchFamily="2" charset="-120"/>
                <a:cs typeface="Calibri"/>
              </a:rPr>
              <a:t>Online Vouchers</a:t>
            </a:r>
          </a:p>
          <a:p>
            <a:pPr>
              <a:lnSpc>
                <a:spcPct val="140000"/>
              </a:lnSpc>
              <a:spcBef>
                <a:spcPts val="0"/>
              </a:spcBef>
            </a:pPr>
            <a:r>
              <a:rPr lang="en-US" sz="2000" dirty="0">
                <a:solidFill>
                  <a:schemeClr val="bg1"/>
                </a:solidFill>
                <a:ea typeface="Apple LiGothic" pitchFamily="2" charset="-120"/>
                <a:cs typeface="Calibri"/>
              </a:rPr>
              <a:t>Mondays – Fridays 12:00 p.m. – 8:00 p.m. , Saturdays 10:00 a.m. – 6:00 p.m. ,Sundays and Public Holidays Closed</a:t>
            </a:r>
          </a:p>
        </p:txBody>
      </p:sp>
      <p:sp>
        <p:nvSpPr>
          <p:cNvPr id="9" name="TextBox 8"/>
          <p:cNvSpPr txBox="1"/>
          <p:nvPr/>
        </p:nvSpPr>
        <p:spPr>
          <a:xfrm>
            <a:off x="6181784" y="274831"/>
            <a:ext cx="1179880" cy="623151"/>
          </a:xfrm>
          <a:prstGeom prst="rect">
            <a:avLst/>
          </a:prstGeom>
          <a:noFill/>
        </p:spPr>
        <p:txBody>
          <a:bodyPr wrap="square" lIns="68589" tIns="34295" rIns="68589" bIns="34295" rtlCol="0">
            <a:spAutoFit/>
          </a:bodyPr>
          <a:lstStyle/>
          <a:p>
            <a:r>
              <a:rPr lang="en-US" altLang="zh-HK" sz="3500" b="1" dirty="0">
                <a:solidFill>
                  <a:srgbClr val="FFFFFF"/>
                </a:solidFill>
                <a:ea typeface="Apple LiGothic" pitchFamily="2" charset="-120"/>
              </a:rPr>
              <a:t>NOW</a:t>
            </a:r>
            <a:endParaRPr lang="zh-HK" altLang="en-US" sz="3500" b="1" dirty="0">
              <a:solidFill>
                <a:srgbClr val="FFFFFF"/>
              </a:solidFill>
              <a:ea typeface="Apple LiGothic" pitchFamily="2" charset="-120"/>
            </a:endParaRPr>
          </a:p>
        </p:txBody>
      </p:sp>
    </p:spTree>
    <p:extLst>
      <p:ext uri="{BB962C8B-B14F-4D97-AF65-F5344CB8AC3E}">
        <p14:creationId xmlns:p14="http://schemas.microsoft.com/office/powerpoint/2010/main" val="48221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95" cy="538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54848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 y="6156"/>
            <a:ext cx="9144095" cy="5595837"/>
          </a:xfrm>
          <a:prstGeom prst="rect">
            <a:avLst/>
          </a:prstGeom>
        </p:spPr>
      </p:pic>
    </p:spTree>
    <p:extLst>
      <p:ext uri="{BB962C8B-B14F-4D97-AF65-F5344CB8AC3E}">
        <p14:creationId xmlns:p14="http://schemas.microsoft.com/office/powerpoint/2010/main" val="730545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 y="0"/>
            <a:ext cx="9144095" cy="5584556"/>
          </a:xfrm>
          <a:prstGeom prst="rect">
            <a:avLst/>
          </a:prstGeom>
        </p:spPr>
      </p:pic>
    </p:spTree>
    <p:extLst>
      <p:ext uri="{BB962C8B-B14F-4D97-AF65-F5344CB8AC3E}">
        <p14:creationId xmlns:p14="http://schemas.microsoft.com/office/powerpoint/2010/main" val="1092989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 y="0"/>
            <a:ext cx="9144095" cy="5608149"/>
          </a:xfrm>
          <a:prstGeom prst="rect">
            <a:avLst/>
          </a:prstGeom>
        </p:spPr>
      </p:pic>
    </p:spTree>
    <p:extLst>
      <p:ext uri="{BB962C8B-B14F-4D97-AF65-F5344CB8AC3E}">
        <p14:creationId xmlns:p14="http://schemas.microsoft.com/office/powerpoint/2010/main" val="53652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 y="0"/>
            <a:ext cx="9144095" cy="5619502"/>
          </a:xfrm>
          <a:prstGeom prst="rect">
            <a:avLst/>
          </a:prstGeom>
        </p:spPr>
      </p:pic>
    </p:spTree>
    <p:extLst>
      <p:ext uri="{BB962C8B-B14F-4D97-AF65-F5344CB8AC3E}">
        <p14:creationId xmlns:p14="http://schemas.microsoft.com/office/powerpoint/2010/main" val="2768886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588183" y="849755"/>
            <a:ext cx="6579567" cy="1777286"/>
          </a:xfrm>
          <a:prstGeom prst="rect">
            <a:avLst/>
          </a:prstGeom>
          <a:noFill/>
          <a:ln w="9525">
            <a:noFill/>
            <a:miter lim="800000"/>
            <a:headEnd/>
            <a:tailEnd/>
          </a:ln>
          <a:effectLst/>
        </p:spPr>
        <p:txBody>
          <a:bodyPr vert="horz" wrap="square" lIns="91428" tIns="45714" rIns="91428" bIns="45714" numCol="1" anchor="ctr" anchorCtr="0" compatLnSpc="1">
            <a:prstTxWarp prst="textNoShape">
              <a:avLst/>
            </a:prstTxWarp>
          </a:bodyPr>
          <a:lstStyle/>
          <a:p>
            <a:pPr marL="339685" indent="-339685" defTabSz="914293" fontAlgn="base">
              <a:spcBef>
                <a:spcPct val="0"/>
              </a:spcBef>
              <a:spcAft>
                <a:spcPct val="0"/>
              </a:spcAft>
              <a:buFont typeface="Arial"/>
              <a:buChar char="•"/>
              <a:tabLst>
                <a:tab pos="225399" algn="l"/>
                <a:tab pos="339685" algn="l"/>
              </a:tabLst>
              <a:defRPr/>
            </a:pPr>
            <a:r>
              <a:rPr lang="zh-HK" altLang="en-US" sz="2800" dirty="0">
                <a:solidFill>
                  <a:srgbClr val="FFFFFF"/>
                </a:solidFill>
                <a:ea typeface="Apple LiGothic" pitchFamily="2" charset="-120"/>
              </a:rPr>
              <a:t>獎勵計劃能夠降低</a:t>
            </a:r>
            <a:r>
              <a:rPr lang="en-US" altLang="zh-HK" sz="2800" dirty="0">
                <a:solidFill>
                  <a:srgbClr val="FFFFFF"/>
                </a:solidFill>
                <a:ea typeface="Apple LiGothic" pitchFamily="2" charset="-120"/>
              </a:rPr>
              <a:t>/</a:t>
            </a:r>
            <a:r>
              <a:rPr lang="zh-HK" altLang="en-US" sz="2800" dirty="0">
                <a:solidFill>
                  <a:srgbClr val="FFFFFF"/>
                </a:solidFill>
                <a:ea typeface="Apple LiGothic" pitchFamily="2" charset="-120"/>
              </a:rPr>
              <a:t>消除組織內的競爭。</a:t>
            </a:r>
            <a:r>
              <a:rPr lang="en" sz="2800" dirty="0">
                <a:ea typeface="Apple LiGothic" pitchFamily="2" charset="-120"/>
              </a:rPr>
              <a:t/>
            </a:r>
            <a:br>
              <a:rPr lang="en" sz="2800" dirty="0">
                <a:ea typeface="Apple LiGothic" pitchFamily="2" charset="-120"/>
              </a:rPr>
            </a:br>
            <a:endParaRPr lang="en" sz="2800" dirty="0">
              <a:ea typeface="Apple LiGothic" pitchFamily="2" charset="-120"/>
            </a:endParaRPr>
          </a:p>
          <a:p>
            <a:pPr marL="339685" indent="-339685" defTabSz="914293" fontAlgn="base">
              <a:spcBef>
                <a:spcPct val="0"/>
              </a:spcBef>
              <a:spcAft>
                <a:spcPct val="0"/>
              </a:spcAft>
              <a:buFont typeface="Arial"/>
              <a:buChar char="•"/>
              <a:tabLst>
                <a:tab pos="225399" algn="l"/>
                <a:tab pos="339685" algn="l"/>
              </a:tabLst>
              <a:defRPr/>
            </a:pPr>
            <a:r>
              <a:rPr lang="zh-HK" altLang="en-US" sz="2800" dirty="0">
                <a:solidFill>
                  <a:srgbClr val="FFFFFF"/>
                </a:solidFill>
                <a:ea typeface="Apple LiGothic" pitchFamily="2" charset="-120"/>
              </a:rPr>
              <a:t>所建立的事業既獲利且穩定！</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8" name="TextBox 7"/>
          <p:cNvSpPr txBox="1"/>
          <p:nvPr/>
        </p:nvSpPr>
        <p:spPr>
          <a:xfrm>
            <a:off x="2712527" y="238049"/>
            <a:ext cx="5440873" cy="611706"/>
          </a:xfrm>
          <a:prstGeom prst="rect">
            <a:avLst/>
          </a:prstGeom>
          <a:noFill/>
        </p:spPr>
        <p:txBody>
          <a:bodyPr wrap="square" lIns="68589" tIns="34295" rIns="68589" bIns="34295" rtlCol="0">
            <a:spAutoFit/>
          </a:bodyPr>
          <a:lstStyle/>
          <a:p>
            <a:r>
              <a:rPr lang="en-US" altLang="zh-HK" sz="3500" b="1" dirty="0">
                <a:solidFill>
                  <a:srgbClr val="FFFFFF"/>
                </a:solidFill>
                <a:ea typeface="Apple LiGothic" pitchFamily="2" charset="-120"/>
              </a:rPr>
              <a:t>JR </a:t>
            </a:r>
            <a:r>
              <a:rPr lang="zh-HK" altLang="en-US" sz="3500" b="1" dirty="0">
                <a:solidFill>
                  <a:srgbClr val="FFFFFF"/>
                </a:solidFill>
                <a:ea typeface="Apple LiGothic" pitchFamily="2" charset="-120"/>
              </a:rPr>
              <a:t>的遠見</a:t>
            </a:r>
            <a:r>
              <a:rPr lang="en-US" altLang="zh-HK" sz="3500" b="1" dirty="0">
                <a:solidFill>
                  <a:srgbClr val="FFFFFF"/>
                </a:solidFill>
                <a:ea typeface="Apple LiGothic" pitchFamily="2" charset="-120"/>
              </a:rPr>
              <a:t> </a:t>
            </a:r>
            <a:r>
              <a:rPr lang="en-US" sz="2600" b="1" dirty="0">
                <a:solidFill>
                  <a:srgbClr val="FFFFFF"/>
                </a:solidFill>
                <a:ea typeface="Apple LiGothic" pitchFamily="2" charset="-120"/>
                <a:cs typeface="Calibri"/>
              </a:rPr>
              <a:t>JR’s VISION</a:t>
            </a:r>
          </a:p>
        </p:txBody>
      </p:sp>
      <p:sp>
        <p:nvSpPr>
          <p:cNvPr id="9" name="Rectangle 2"/>
          <p:cNvSpPr txBox="1">
            <a:spLocks noChangeArrowheads="1"/>
          </p:cNvSpPr>
          <p:nvPr/>
        </p:nvSpPr>
        <p:spPr bwMode="auto">
          <a:xfrm>
            <a:off x="2609457" y="2661071"/>
            <a:ext cx="6579566" cy="1993946"/>
          </a:xfrm>
          <a:prstGeom prst="rect">
            <a:avLst/>
          </a:prstGeom>
          <a:noFill/>
          <a:ln w="9525">
            <a:noFill/>
            <a:miter lim="800000"/>
            <a:headEnd/>
            <a:tailEnd/>
          </a:ln>
          <a:effectLst/>
        </p:spPr>
        <p:txBody>
          <a:bodyPr vert="horz" wrap="square" lIns="91428" tIns="45714" rIns="91428" bIns="45714" numCol="1" anchor="ctr" anchorCtr="0" compatLnSpc="1">
            <a:prstTxWarp prst="textNoShape">
              <a:avLst/>
            </a:prstTxWarp>
          </a:bodyPr>
          <a:lstStyle/>
          <a:p>
            <a:pPr marL="339685" indent="-339685" defTabSz="914293" fontAlgn="base">
              <a:spcBef>
                <a:spcPct val="0"/>
              </a:spcBef>
              <a:spcAft>
                <a:spcPct val="0"/>
              </a:spcAft>
              <a:buFont typeface="Arial"/>
              <a:buChar char="•"/>
              <a:tabLst>
                <a:tab pos="225399" algn="l"/>
                <a:tab pos="339685" algn="l"/>
              </a:tabLst>
              <a:defRPr/>
            </a:pPr>
            <a:r>
              <a:rPr lang="en-US" sz="2300" kern="0" dirty="0">
                <a:solidFill>
                  <a:srgbClr val="FFFFFF"/>
                </a:solidFill>
                <a:ea typeface="Apple LiGothic" pitchFamily="2" charset="-120"/>
                <a:cs typeface="Calibri"/>
              </a:rPr>
              <a:t>Compensation plan that minimized / eliminated competition within the organization.</a:t>
            </a:r>
            <a:br>
              <a:rPr lang="en-US" sz="2300" kern="0" dirty="0">
                <a:solidFill>
                  <a:srgbClr val="FFFFFF"/>
                </a:solidFill>
                <a:ea typeface="Apple LiGothic" pitchFamily="2" charset="-120"/>
                <a:cs typeface="Calibri"/>
              </a:rPr>
            </a:br>
            <a:endParaRPr lang="en-US" sz="2300" kern="0" dirty="0">
              <a:solidFill>
                <a:srgbClr val="FFFFFF"/>
              </a:solidFill>
              <a:ea typeface="Apple LiGothic" pitchFamily="2" charset="-120"/>
              <a:cs typeface="Calibri"/>
            </a:endParaRPr>
          </a:p>
          <a:p>
            <a:pPr marL="339685" indent="-339685" defTabSz="914293" fontAlgn="base">
              <a:spcBef>
                <a:spcPct val="0"/>
              </a:spcBef>
              <a:spcAft>
                <a:spcPct val="0"/>
              </a:spcAft>
              <a:buFont typeface="Arial"/>
              <a:buChar char="•"/>
              <a:tabLst>
                <a:tab pos="225399" algn="l"/>
                <a:tab pos="339685" algn="l"/>
              </a:tabLst>
              <a:defRPr/>
            </a:pPr>
            <a:r>
              <a:rPr lang="en-US" sz="2300" kern="0" dirty="0">
                <a:solidFill>
                  <a:srgbClr val="FFFFFF"/>
                </a:solidFill>
                <a:ea typeface="Apple LiGothic" pitchFamily="2" charset="-120"/>
                <a:cs typeface="Calibri"/>
              </a:rPr>
              <a:t>Business that was </a:t>
            </a:r>
            <a:r>
              <a:rPr lang="en-US" sz="2300" i="1" kern="0" dirty="0">
                <a:solidFill>
                  <a:srgbClr val="FFFFFF"/>
                </a:solidFill>
                <a:ea typeface="Apple LiGothic" pitchFamily="2" charset="-120"/>
                <a:cs typeface="Calibri"/>
              </a:rPr>
              <a:t>not only profitable, but stable!</a:t>
            </a:r>
          </a:p>
        </p:txBody>
      </p:sp>
    </p:spTree>
    <p:extLst>
      <p:ext uri="{BB962C8B-B14F-4D97-AF65-F5344CB8AC3E}">
        <p14:creationId xmlns:p14="http://schemas.microsoft.com/office/powerpoint/2010/main" val="1882015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 y="0"/>
            <a:ext cx="9144095" cy="5585919"/>
          </a:xfrm>
          <a:prstGeom prst="rect">
            <a:avLst/>
          </a:prstGeom>
        </p:spPr>
      </p:pic>
    </p:spTree>
    <p:extLst>
      <p:ext uri="{BB962C8B-B14F-4D97-AF65-F5344CB8AC3E}">
        <p14:creationId xmlns:p14="http://schemas.microsoft.com/office/powerpoint/2010/main" val="2547687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95" cy="5604375"/>
          </a:xfrm>
          <a:prstGeom prst="rect">
            <a:avLst/>
          </a:prstGeom>
        </p:spPr>
      </p:pic>
    </p:spTree>
    <p:extLst>
      <p:ext uri="{BB962C8B-B14F-4D97-AF65-F5344CB8AC3E}">
        <p14:creationId xmlns:p14="http://schemas.microsoft.com/office/powerpoint/2010/main" val="883221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A Lobby-7.jpg"/>
          <p:cNvPicPr>
            <a:picLocks noChangeAspect="1"/>
          </p:cNvPicPr>
          <p:nvPr/>
        </p:nvPicPr>
        <p:blipFill>
          <a:blip r:embed="rId2" cstate="print"/>
          <a:srcRect/>
          <a:stretch>
            <a:fillRect/>
          </a:stretch>
        </p:blipFill>
        <p:spPr bwMode="auto">
          <a:xfrm>
            <a:off x="-134325" y="-4440001"/>
            <a:ext cx="9473185" cy="11308317"/>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352694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SC_4120.jpg"/>
          <p:cNvPicPr>
            <a:picLocks noChangeAspect="1"/>
          </p:cNvPicPr>
          <p:nvPr/>
        </p:nvPicPr>
        <p:blipFill>
          <a:blip r:embed="rId2" cstate="print"/>
          <a:srcRect/>
          <a:stretch>
            <a:fillRect/>
          </a:stretch>
        </p:blipFill>
        <p:spPr bwMode="auto">
          <a:xfrm>
            <a:off x="-990600" y="-170735"/>
            <a:ext cx="10751316" cy="53504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4787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A Lobby-2.jpg"/>
          <p:cNvPicPr>
            <a:picLocks noChangeAspect="1"/>
          </p:cNvPicPr>
          <p:nvPr/>
        </p:nvPicPr>
        <p:blipFill>
          <a:blip r:embed="rId2" cstate="print"/>
          <a:srcRect/>
          <a:stretch>
            <a:fillRect/>
          </a:stretch>
        </p:blipFill>
        <p:spPr bwMode="auto">
          <a:xfrm>
            <a:off x="-304800" y="-3421462"/>
            <a:ext cx="9753600" cy="8849968"/>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3353696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4294967295"/>
          </p:nvPr>
        </p:nvSpPr>
        <p:spPr>
          <a:xfrm>
            <a:off x="6553200" y="4742886"/>
            <a:ext cx="1905000" cy="342811"/>
          </a:xfrm>
          <a:prstGeom prst="rect">
            <a:avLst/>
          </a:prstGeom>
        </p:spPr>
        <p:txBody>
          <a:bodyPr lIns="68589" tIns="34295" rIns="68589" bIns="34295"/>
          <a:lstStyle/>
          <a:p>
            <a:pPr>
              <a:defRPr/>
            </a:pPr>
            <a:endParaRPr lang="en-US" dirty="0"/>
          </a:p>
        </p:txBody>
      </p:sp>
      <p:pic>
        <p:nvPicPr>
          <p:cNvPr id="97282" name="Picture 2" descr="WHOUSE1"/>
          <p:cNvPicPr>
            <a:picLocks noChangeAspect="1" noChangeArrowheads="1"/>
          </p:cNvPicPr>
          <p:nvPr/>
        </p:nvPicPr>
        <p:blipFill>
          <a:blip r:embed="rId3" cstate="print"/>
          <a:srcRect/>
          <a:stretch>
            <a:fillRect/>
          </a:stretch>
        </p:blipFill>
        <p:spPr bwMode="auto">
          <a:xfrm>
            <a:off x="-380999" y="-170736"/>
            <a:ext cx="9652000" cy="5484971"/>
          </a:xfrm>
          <a:prstGeom prst="rect">
            <a:avLst/>
          </a:prstGeom>
          <a:noFill/>
          <a:ln w="9525">
            <a:noFill/>
            <a:miter lim="800000"/>
            <a:headEnd/>
            <a:tailEnd/>
          </a:ln>
        </p:spPr>
      </p:pic>
    </p:spTree>
    <p:extLst>
      <p:ext uri="{BB962C8B-B14F-4D97-AF65-F5344CB8AC3E}">
        <p14:creationId xmlns:p14="http://schemas.microsoft.com/office/powerpoint/2010/main" val="2206637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orporateBuild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2549" y="3051"/>
            <a:ext cx="11887200" cy="513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7"/>
          <p:cNvSpPr>
            <a:spLocks noGrp="1" noChangeArrowheads="1"/>
          </p:cNvSpPr>
          <p:nvPr>
            <p:ph type="ctrTitle" idx="4294967295"/>
          </p:nvPr>
        </p:nvSpPr>
        <p:spPr>
          <a:xfrm>
            <a:off x="2590800" y="264941"/>
            <a:ext cx="6324600" cy="857027"/>
          </a:xfrm>
        </p:spPr>
        <p:txBody>
          <a:bodyPr anchor="t">
            <a:normAutofit/>
          </a:bodyPr>
          <a:lstStyle/>
          <a:p>
            <a:pPr algn="l">
              <a:lnSpc>
                <a:spcPct val="90000"/>
              </a:lnSpc>
            </a:pPr>
            <a:r>
              <a:rPr lang="en-US" altLang="zh-TW" sz="2300" dirty="0" smtClean="0">
                <a:solidFill>
                  <a:srgbClr val="161616"/>
                </a:solidFill>
                <a:latin typeface="+mn-lt"/>
                <a:ea typeface="Apple LiGothic" pitchFamily="2" charset="-120"/>
              </a:rPr>
              <a:t>1992</a:t>
            </a:r>
            <a:r>
              <a:rPr lang="zh-TW" altLang="en-US" sz="2300" dirty="0">
                <a:solidFill>
                  <a:srgbClr val="161616"/>
                </a:solidFill>
                <a:latin typeface="+mn-lt"/>
                <a:ea typeface="Apple LiGothic" pitchFamily="2" charset="-120"/>
              </a:rPr>
              <a:t>年成立</a:t>
            </a:r>
            <a:r>
              <a:rPr lang="zh-TW" altLang="en-US" sz="2300" dirty="0" smtClean="0">
                <a:solidFill>
                  <a:srgbClr val="161616"/>
                </a:solidFill>
                <a:latin typeface="+mn-lt"/>
                <a:ea typeface="Apple LiGothic" pitchFamily="2" charset="-120"/>
              </a:rPr>
              <a:t>的</a:t>
            </a:r>
            <a:r>
              <a:rPr lang="zh-HK" altLang="en-US" sz="2400" dirty="0">
                <a:solidFill>
                  <a:srgbClr val="FFFFFF"/>
                </a:solidFill>
                <a:ea typeface="Apple LiGothic" pitchFamily="2" charset="-120"/>
              </a:rPr>
              <a:t>美</a:t>
            </a:r>
            <a:r>
              <a:rPr lang="zh-HK" altLang="en-US" sz="2400" dirty="0">
                <a:solidFill>
                  <a:srgbClr val="0000FF"/>
                </a:solidFill>
                <a:ea typeface="Apple LiGothic" pitchFamily="2" charset="-120"/>
              </a:rPr>
              <a:t>安</a:t>
            </a:r>
            <a:r>
              <a:rPr lang="zh-HK" altLang="en-US" sz="2400" dirty="0">
                <a:solidFill>
                  <a:srgbClr val="000000"/>
                </a:solidFill>
                <a:ea typeface="Apple LiGothic" pitchFamily="2" charset="-120"/>
              </a:rPr>
              <a:t>公</a:t>
            </a:r>
            <a:r>
              <a:rPr lang="zh-HK" altLang="en-US" sz="2400" dirty="0" smtClean="0">
                <a:solidFill>
                  <a:srgbClr val="000000"/>
                </a:solidFill>
                <a:ea typeface="Apple LiGothic" pitchFamily="2" charset="-120"/>
              </a:rPr>
              <a:t>司</a:t>
            </a:r>
            <a:r>
              <a:rPr lang="zh-TW" altLang="en-US" sz="2300" dirty="0" smtClean="0">
                <a:solidFill>
                  <a:srgbClr val="161616"/>
                </a:solidFill>
                <a:latin typeface="+mn-lt"/>
                <a:ea typeface="Apple LiGothic" pitchFamily="2" charset="-120"/>
              </a:rPr>
              <a:t>是</a:t>
            </a:r>
            <a:r>
              <a:rPr lang="zh-TW" altLang="en-US" sz="2300" dirty="0">
                <a:solidFill>
                  <a:srgbClr val="161616"/>
                </a:solidFill>
                <a:latin typeface="+mn-lt"/>
                <a:ea typeface="Apple LiGothic" pitchFamily="2" charset="-120"/>
              </a:rPr>
              <a:t>一家商品代理與網路行銷公司，專門從事一對一行銷服務。</a:t>
            </a:r>
            <a:endParaRPr lang="zh-HK" altLang="en-US" sz="2300" dirty="0">
              <a:solidFill>
                <a:srgbClr val="161616"/>
              </a:solidFill>
              <a:latin typeface="+mn-lt"/>
              <a:ea typeface="Apple LiGothic" pitchFamily="2" charset="-120"/>
            </a:endParaRPr>
          </a:p>
        </p:txBody>
      </p:sp>
      <p:sp>
        <p:nvSpPr>
          <p:cNvPr id="4" name="Rectangle 7"/>
          <p:cNvSpPr txBox="1">
            <a:spLocks noChangeArrowheads="1"/>
          </p:cNvSpPr>
          <p:nvPr/>
        </p:nvSpPr>
        <p:spPr>
          <a:xfrm>
            <a:off x="2617384" y="1001272"/>
            <a:ext cx="6324600" cy="857027"/>
          </a:xfrm>
          <a:prstGeom prst="rect">
            <a:avLst/>
          </a:prstGeom>
        </p:spPr>
        <p:txBody>
          <a:bodyPr vert="horz" lIns="68589" tIns="34295" rIns="68589" bIns="34295" rtlCol="0" anchor="t">
            <a:normAutofit fontScale="90000"/>
          </a:bodyPr>
          <a:lstStyle>
            <a:lvl1pPr algn="ctr" defTabSz="609448" rtl="0" eaLnBrk="1" latinLnBrk="0" hangingPunct="1">
              <a:spcBef>
                <a:spcPct val="0"/>
              </a:spcBef>
              <a:buNone/>
              <a:defRPr sz="4266" kern="1200">
                <a:solidFill>
                  <a:schemeClr val="bg1"/>
                </a:solidFill>
                <a:latin typeface="+mj-lt"/>
                <a:ea typeface="+mj-ea"/>
                <a:cs typeface="+mj-cs"/>
              </a:defRPr>
            </a:lvl1pPr>
          </a:lstStyle>
          <a:p>
            <a:pPr algn="l">
              <a:lnSpc>
                <a:spcPct val="90000"/>
              </a:lnSpc>
            </a:pPr>
            <a:r>
              <a:rPr lang="en-US" sz="2100" dirty="0">
                <a:solidFill>
                  <a:srgbClr val="161616"/>
                </a:solidFill>
                <a:latin typeface="+mn-lt"/>
                <a:ea typeface="Apple LiGothic" pitchFamily="2" charset="-120"/>
                <a:cs typeface="Calibri"/>
              </a:rPr>
              <a:t>Founded in 1992, </a:t>
            </a:r>
            <a:r>
              <a:rPr lang="en-US" sz="2800" dirty="0" smtClean="0">
                <a:solidFill>
                  <a:srgbClr val="FFFFFF"/>
                </a:solidFill>
                <a:latin typeface="+mn-lt"/>
                <a:ea typeface="Apple LiGothic" pitchFamily="2" charset="-120"/>
                <a:cs typeface="ＭＳ Ｐゴシック" charset="0"/>
              </a:rPr>
              <a:t>m</a:t>
            </a:r>
            <a:r>
              <a:rPr lang="en-US" sz="2800" dirty="0" smtClean="0">
                <a:solidFill>
                  <a:schemeClr val="hlink"/>
                </a:solidFill>
                <a:latin typeface="+mn-lt"/>
                <a:ea typeface="Apple LiGothic" pitchFamily="2" charset="-120"/>
                <a:cs typeface="ＭＳ Ｐゴシック" charset="0"/>
              </a:rPr>
              <a:t>a</a:t>
            </a:r>
            <a:r>
              <a:rPr lang="en-US" sz="2800" dirty="0" smtClean="0">
                <a:solidFill>
                  <a:srgbClr val="4585B7"/>
                </a:solidFill>
                <a:latin typeface="+mn-lt"/>
                <a:ea typeface="Apple LiGothic" pitchFamily="2" charset="-120"/>
                <a:cs typeface="ＭＳ Ｐゴシック" charset="0"/>
              </a:rPr>
              <a:t> </a:t>
            </a:r>
            <a:r>
              <a:rPr lang="en-US" sz="2100" dirty="0">
                <a:solidFill>
                  <a:srgbClr val="161616"/>
                </a:solidFill>
                <a:latin typeface="+mn-lt"/>
                <a:ea typeface="Apple LiGothic" pitchFamily="2" charset="-120"/>
                <a:cs typeface="Calibri"/>
              </a:rPr>
              <a:t>is a Product Brokerage and Internet Marketing company that specializes in One-to-One Marketing.</a:t>
            </a:r>
          </a:p>
        </p:txBody>
      </p:sp>
    </p:spTree>
    <p:extLst>
      <p:ext uri="{BB962C8B-B14F-4D97-AF65-F5344CB8AC3E}">
        <p14:creationId xmlns:p14="http://schemas.microsoft.com/office/powerpoint/2010/main" val="306294074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E_5223.png"/>
          <p:cNvPicPr>
            <a:picLocks noChangeAspect="1"/>
          </p:cNvPicPr>
          <p:nvPr/>
        </p:nvPicPr>
        <p:blipFill rotWithShape="1">
          <a:blip r:embed="rId2" cstate="print"/>
          <a:srcRect t="7749" b="7749"/>
          <a:stretch/>
        </p:blipFill>
        <p:spPr bwMode="auto">
          <a:xfrm>
            <a:off x="-68056" y="0"/>
            <a:ext cx="9298190" cy="5143500"/>
          </a:xfrm>
          <a:prstGeom prst="rect">
            <a:avLst/>
          </a:prstGeom>
          <a:noFill/>
          <a:ln w="9525">
            <a:noFill/>
            <a:miter lim="800000"/>
            <a:headEnd/>
            <a:tailEnd/>
          </a:ln>
        </p:spPr>
      </p:pic>
    </p:spTree>
    <p:extLst>
      <p:ext uri="{BB962C8B-B14F-4D97-AF65-F5344CB8AC3E}">
        <p14:creationId xmlns:p14="http://schemas.microsoft.com/office/powerpoint/2010/main" val="162472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ckgroundBlue"/>
          <p:cNvPicPr>
            <a:picLocks noChangeAspect="1" noChangeArrowheads="1"/>
          </p:cNvPicPr>
          <p:nvPr/>
        </p:nvPicPr>
        <p:blipFill>
          <a:blip r:embed="rId3" cstate="print"/>
          <a:srcRect/>
          <a:stretch>
            <a:fillRect/>
          </a:stretch>
        </p:blipFill>
        <p:spPr bwMode="auto">
          <a:xfrm>
            <a:off x="-1" y="670"/>
            <a:ext cx="9145588" cy="5143352"/>
          </a:xfrm>
          <a:prstGeom prst="rect">
            <a:avLst/>
          </a:prstGeom>
          <a:noFill/>
        </p:spPr>
      </p:pic>
      <p:pic>
        <p:nvPicPr>
          <p:cNvPr id="7171" name="Picture 3" descr="iStock_00001256950PUZZLE1"/>
          <p:cNvPicPr>
            <a:picLocks noChangeAspect="1" noChangeArrowheads="1"/>
          </p:cNvPicPr>
          <p:nvPr/>
        </p:nvPicPr>
        <p:blipFill>
          <a:blip r:embed="rId4" cstate="print"/>
          <a:srcRect/>
          <a:stretch>
            <a:fillRect/>
          </a:stretch>
        </p:blipFill>
        <p:spPr bwMode="auto">
          <a:xfrm>
            <a:off x="-1" y="289918"/>
            <a:ext cx="9145588" cy="4562477"/>
          </a:xfrm>
          <a:prstGeom prst="rect">
            <a:avLst/>
          </a:prstGeom>
          <a:noFill/>
        </p:spPr>
      </p:pic>
      <p:pic>
        <p:nvPicPr>
          <p:cNvPr id="7172" name="Picture 4" descr="iStock_00001256950PUZZLE2"/>
          <p:cNvPicPr>
            <a:picLocks noChangeAspect="1" noChangeArrowheads="1"/>
          </p:cNvPicPr>
          <p:nvPr/>
        </p:nvPicPr>
        <p:blipFill>
          <a:blip r:embed="rId5" cstate="print"/>
          <a:srcRect/>
          <a:stretch>
            <a:fillRect/>
          </a:stretch>
        </p:blipFill>
        <p:spPr bwMode="auto">
          <a:xfrm>
            <a:off x="-1" y="289918"/>
            <a:ext cx="9145588" cy="4562477"/>
          </a:xfrm>
          <a:prstGeom prst="rect">
            <a:avLst/>
          </a:prstGeom>
          <a:noFill/>
        </p:spPr>
      </p:pic>
      <p:pic>
        <p:nvPicPr>
          <p:cNvPr id="7173" name="Picture 5" descr="iStock_00001256950PUZZLE3"/>
          <p:cNvPicPr>
            <a:picLocks noChangeAspect="1" noChangeArrowheads="1"/>
          </p:cNvPicPr>
          <p:nvPr/>
        </p:nvPicPr>
        <p:blipFill>
          <a:blip r:embed="rId6" cstate="print"/>
          <a:srcRect/>
          <a:stretch>
            <a:fillRect/>
          </a:stretch>
        </p:blipFill>
        <p:spPr bwMode="auto">
          <a:xfrm>
            <a:off x="-1" y="289918"/>
            <a:ext cx="9145588" cy="4562477"/>
          </a:xfrm>
          <a:prstGeom prst="rect">
            <a:avLst/>
          </a:prstGeom>
          <a:noFill/>
        </p:spPr>
      </p:pic>
      <p:pic>
        <p:nvPicPr>
          <p:cNvPr id="7174" name="Picture 6" descr="iStock_00001256950PUZZLE4"/>
          <p:cNvPicPr>
            <a:picLocks noChangeAspect="1" noChangeArrowheads="1"/>
          </p:cNvPicPr>
          <p:nvPr/>
        </p:nvPicPr>
        <p:blipFill>
          <a:blip r:embed="rId7" cstate="print"/>
          <a:srcRect/>
          <a:stretch>
            <a:fillRect/>
          </a:stretch>
        </p:blipFill>
        <p:spPr bwMode="auto">
          <a:xfrm>
            <a:off x="-1" y="289918"/>
            <a:ext cx="9145588" cy="4562477"/>
          </a:xfrm>
          <a:prstGeom prst="rect">
            <a:avLst/>
          </a:prstGeom>
          <a:noFill/>
        </p:spPr>
      </p:pic>
      <p:pic>
        <p:nvPicPr>
          <p:cNvPr id="7175" name="Picture 7" descr="iStock_00001256950PUZZLE5"/>
          <p:cNvPicPr>
            <a:picLocks noChangeAspect="1" noChangeArrowheads="1"/>
          </p:cNvPicPr>
          <p:nvPr/>
        </p:nvPicPr>
        <p:blipFill>
          <a:blip r:embed="rId8" cstate="print"/>
          <a:srcRect/>
          <a:stretch>
            <a:fillRect/>
          </a:stretch>
        </p:blipFill>
        <p:spPr bwMode="auto">
          <a:xfrm>
            <a:off x="-1" y="289918"/>
            <a:ext cx="9145588" cy="4562477"/>
          </a:xfrm>
          <a:prstGeom prst="rect">
            <a:avLst/>
          </a:prstGeom>
          <a:noFill/>
        </p:spPr>
      </p:pic>
      <p:pic>
        <p:nvPicPr>
          <p:cNvPr id="7176" name="Picture 8" descr="iStock_00001256950PUZZLE6"/>
          <p:cNvPicPr>
            <a:picLocks noChangeAspect="1" noChangeArrowheads="1"/>
          </p:cNvPicPr>
          <p:nvPr/>
        </p:nvPicPr>
        <p:blipFill>
          <a:blip r:embed="rId9" cstate="print"/>
          <a:srcRect/>
          <a:stretch>
            <a:fillRect/>
          </a:stretch>
        </p:blipFill>
        <p:spPr bwMode="auto">
          <a:xfrm>
            <a:off x="-1" y="289918"/>
            <a:ext cx="9145588" cy="4562477"/>
          </a:xfrm>
          <a:prstGeom prst="rect">
            <a:avLst/>
          </a:prstGeom>
          <a:noFill/>
        </p:spPr>
      </p:pic>
      <p:pic>
        <p:nvPicPr>
          <p:cNvPr id="7177" name="Picture 9" descr="iStock_00001256950PUZZLE7"/>
          <p:cNvPicPr>
            <a:picLocks noChangeAspect="1" noChangeArrowheads="1"/>
          </p:cNvPicPr>
          <p:nvPr/>
        </p:nvPicPr>
        <p:blipFill>
          <a:blip r:embed="rId10" cstate="print"/>
          <a:srcRect/>
          <a:stretch>
            <a:fillRect/>
          </a:stretch>
        </p:blipFill>
        <p:spPr bwMode="auto">
          <a:xfrm>
            <a:off x="-1" y="289918"/>
            <a:ext cx="9145588" cy="4562477"/>
          </a:xfrm>
          <a:prstGeom prst="rect">
            <a:avLst/>
          </a:prstGeom>
          <a:noFill/>
        </p:spPr>
      </p:pic>
      <p:pic>
        <p:nvPicPr>
          <p:cNvPr id="7178" name="Picture 10" descr="iStock_00001256950PUZZLE8"/>
          <p:cNvPicPr>
            <a:picLocks noChangeAspect="1" noChangeArrowheads="1"/>
          </p:cNvPicPr>
          <p:nvPr/>
        </p:nvPicPr>
        <p:blipFill>
          <a:blip r:embed="rId11" cstate="print"/>
          <a:srcRect/>
          <a:stretch>
            <a:fillRect/>
          </a:stretch>
        </p:blipFill>
        <p:spPr bwMode="auto">
          <a:xfrm>
            <a:off x="-1" y="289918"/>
            <a:ext cx="9145588" cy="4562477"/>
          </a:xfrm>
          <a:prstGeom prst="rect">
            <a:avLst/>
          </a:prstGeom>
          <a:noFill/>
        </p:spPr>
      </p:pic>
      <p:pic>
        <p:nvPicPr>
          <p:cNvPr id="7179" name="Picture 11" descr="iStock_00001256950PUZZLE9"/>
          <p:cNvPicPr>
            <a:picLocks noChangeAspect="1" noChangeArrowheads="1"/>
          </p:cNvPicPr>
          <p:nvPr/>
        </p:nvPicPr>
        <p:blipFill>
          <a:blip r:embed="rId12" cstate="print"/>
          <a:srcRect/>
          <a:stretch>
            <a:fillRect/>
          </a:stretch>
        </p:blipFill>
        <p:spPr bwMode="auto">
          <a:xfrm>
            <a:off x="-1" y="289918"/>
            <a:ext cx="9145588" cy="4562477"/>
          </a:xfrm>
          <a:prstGeom prst="rect">
            <a:avLst/>
          </a:prstGeom>
          <a:noFill/>
        </p:spPr>
      </p:pic>
      <p:pic>
        <p:nvPicPr>
          <p:cNvPr id="7180" name="Picture 12" descr="iStock_00001256950PUZZLE10"/>
          <p:cNvPicPr>
            <a:picLocks noChangeAspect="1" noChangeArrowheads="1"/>
          </p:cNvPicPr>
          <p:nvPr/>
        </p:nvPicPr>
        <p:blipFill>
          <a:blip r:embed="rId13" cstate="print"/>
          <a:srcRect/>
          <a:stretch>
            <a:fillRect/>
          </a:stretch>
        </p:blipFill>
        <p:spPr bwMode="auto">
          <a:xfrm>
            <a:off x="-1" y="289918"/>
            <a:ext cx="9145588" cy="4562477"/>
          </a:xfrm>
          <a:prstGeom prst="rect">
            <a:avLst/>
          </a:prstGeom>
          <a:noFill/>
        </p:spPr>
      </p:pic>
      <p:pic>
        <p:nvPicPr>
          <p:cNvPr id="7181" name="Picture 13" descr="iStock_00001256950PUZZLE11"/>
          <p:cNvPicPr>
            <a:picLocks noChangeAspect="1" noChangeArrowheads="1"/>
          </p:cNvPicPr>
          <p:nvPr/>
        </p:nvPicPr>
        <p:blipFill>
          <a:blip r:embed="rId14" cstate="print"/>
          <a:srcRect/>
          <a:stretch>
            <a:fillRect/>
          </a:stretch>
        </p:blipFill>
        <p:spPr bwMode="auto">
          <a:xfrm>
            <a:off x="-1" y="289918"/>
            <a:ext cx="9145588" cy="4562477"/>
          </a:xfrm>
          <a:prstGeom prst="rect">
            <a:avLst/>
          </a:prstGeom>
          <a:noFill/>
        </p:spPr>
      </p:pic>
      <p:pic>
        <p:nvPicPr>
          <p:cNvPr id="7182" name="Picture 14" descr="iStock_00001256950PUZZLE12"/>
          <p:cNvPicPr>
            <a:picLocks noChangeAspect="1" noChangeArrowheads="1"/>
          </p:cNvPicPr>
          <p:nvPr/>
        </p:nvPicPr>
        <p:blipFill>
          <a:blip r:embed="rId15" cstate="print"/>
          <a:srcRect/>
          <a:stretch>
            <a:fillRect/>
          </a:stretch>
        </p:blipFill>
        <p:spPr bwMode="auto">
          <a:xfrm>
            <a:off x="-1" y="289918"/>
            <a:ext cx="9145588" cy="4562477"/>
          </a:xfrm>
          <a:prstGeom prst="rect">
            <a:avLst/>
          </a:prstGeom>
          <a:noFill/>
        </p:spPr>
      </p:pic>
      <p:pic>
        <p:nvPicPr>
          <p:cNvPr id="7183" name="Picture 15" descr="iStock_00001256950PUZZLE13"/>
          <p:cNvPicPr>
            <a:picLocks noChangeAspect="1" noChangeArrowheads="1"/>
          </p:cNvPicPr>
          <p:nvPr/>
        </p:nvPicPr>
        <p:blipFill>
          <a:blip r:embed="rId16" cstate="print"/>
          <a:srcRect/>
          <a:stretch>
            <a:fillRect/>
          </a:stretch>
        </p:blipFill>
        <p:spPr bwMode="auto">
          <a:xfrm>
            <a:off x="-1" y="289918"/>
            <a:ext cx="9145588" cy="4562477"/>
          </a:xfrm>
          <a:prstGeom prst="rect">
            <a:avLst/>
          </a:prstGeom>
          <a:noFill/>
        </p:spPr>
      </p:pic>
      <p:pic>
        <p:nvPicPr>
          <p:cNvPr id="7184" name="Picture 16" descr="iStock_00001256950PUZZLE14"/>
          <p:cNvPicPr>
            <a:picLocks noChangeAspect="1" noChangeArrowheads="1"/>
          </p:cNvPicPr>
          <p:nvPr/>
        </p:nvPicPr>
        <p:blipFill>
          <a:blip r:embed="rId17" cstate="print"/>
          <a:srcRect/>
          <a:stretch>
            <a:fillRect/>
          </a:stretch>
        </p:blipFill>
        <p:spPr bwMode="auto">
          <a:xfrm>
            <a:off x="-1" y="289918"/>
            <a:ext cx="9145588" cy="4562477"/>
          </a:xfrm>
          <a:prstGeom prst="rect">
            <a:avLst/>
          </a:prstGeom>
          <a:noFill/>
        </p:spPr>
      </p:pic>
      <p:pic>
        <p:nvPicPr>
          <p:cNvPr id="7185" name="Picture 17" descr="iStock_00001256950PUZZLE15"/>
          <p:cNvPicPr>
            <a:picLocks noChangeAspect="1" noChangeArrowheads="1"/>
          </p:cNvPicPr>
          <p:nvPr/>
        </p:nvPicPr>
        <p:blipFill>
          <a:blip r:embed="rId18" cstate="print"/>
          <a:srcRect/>
          <a:stretch>
            <a:fillRect/>
          </a:stretch>
        </p:blipFill>
        <p:spPr bwMode="auto">
          <a:xfrm>
            <a:off x="-1" y="289918"/>
            <a:ext cx="9145588" cy="4562477"/>
          </a:xfrm>
          <a:prstGeom prst="rect">
            <a:avLst/>
          </a:prstGeom>
          <a:noFill/>
        </p:spPr>
      </p:pic>
      <p:pic>
        <p:nvPicPr>
          <p:cNvPr id="7186" name="Picture 18" descr="iStock_00001256950PUZZLE16"/>
          <p:cNvPicPr>
            <a:picLocks noChangeAspect="1" noChangeArrowheads="1"/>
          </p:cNvPicPr>
          <p:nvPr/>
        </p:nvPicPr>
        <p:blipFill>
          <a:blip r:embed="rId19" cstate="print"/>
          <a:srcRect/>
          <a:stretch>
            <a:fillRect/>
          </a:stretch>
        </p:blipFill>
        <p:spPr bwMode="auto">
          <a:xfrm>
            <a:off x="-1" y="289918"/>
            <a:ext cx="9145588" cy="4562477"/>
          </a:xfrm>
          <a:prstGeom prst="rect">
            <a:avLst/>
          </a:prstGeom>
          <a:noFill/>
        </p:spPr>
      </p:pic>
      <p:pic>
        <p:nvPicPr>
          <p:cNvPr id="21" name="Picture 3" descr="iStock_00001256950PUZZLE"/>
          <p:cNvPicPr>
            <a:picLocks noChangeAspect="1" noChangeArrowheads="1"/>
          </p:cNvPicPr>
          <p:nvPr/>
        </p:nvPicPr>
        <p:blipFill>
          <a:blip r:embed="rId20" cstate="print"/>
          <a:srcRect/>
          <a:stretch>
            <a:fillRect/>
          </a:stretch>
        </p:blipFill>
        <p:spPr bwMode="auto">
          <a:xfrm>
            <a:off x="-172977" y="670"/>
            <a:ext cx="10307577" cy="5142161"/>
          </a:xfrm>
          <a:prstGeom prst="rect">
            <a:avLst/>
          </a:prstGeom>
          <a:noFill/>
        </p:spPr>
      </p:pic>
    </p:spTree>
    <p:extLst>
      <p:ext uri="{BB962C8B-B14F-4D97-AF65-F5344CB8AC3E}">
        <p14:creationId xmlns:p14="http://schemas.microsoft.com/office/powerpoint/2010/main" val="143303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81"/>
                                        </p:tgtEl>
                                        <p:attrNameLst>
                                          <p:attrName>style.visibility</p:attrName>
                                        </p:attrNameLst>
                                      </p:cBhvr>
                                      <p:to>
                                        <p:strVal val="visible"/>
                                      </p:to>
                                    </p:set>
                                    <p:animEffect transition="in" filter="fade">
                                      <p:cBhvr>
                                        <p:cTn id="11" dur="500"/>
                                        <p:tgtEl>
                                          <p:spTgt spid="718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fade">
                                      <p:cBhvr>
                                        <p:cTn id="15" dur="500"/>
                                        <p:tgtEl>
                                          <p:spTgt spid="71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86"/>
                                        </p:tgtEl>
                                        <p:attrNameLst>
                                          <p:attrName>style.visibility</p:attrName>
                                        </p:attrNameLst>
                                      </p:cBhvr>
                                      <p:to>
                                        <p:strVal val="visible"/>
                                      </p:to>
                                    </p:set>
                                    <p:animEffect transition="in" filter="fade">
                                      <p:cBhvr>
                                        <p:cTn id="19" dur="500"/>
                                        <p:tgtEl>
                                          <p:spTgt spid="71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73"/>
                                        </p:tgtEl>
                                        <p:attrNameLst>
                                          <p:attrName>style.visibility</p:attrName>
                                        </p:attrNameLst>
                                      </p:cBhvr>
                                      <p:to>
                                        <p:strVal val="visible"/>
                                      </p:to>
                                    </p:set>
                                    <p:animEffect transition="in" filter="fade">
                                      <p:cBhvr>
                                        <p:cTn id="23" dur="500"/>
                                        <p:tgtEl>
                                          <p:spTgt spid="717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78"/>
                                        </p:tgtEl>
                                        <p:attrNameLst>
                                          <p:attrName>style.visibility</p:attrName>
                                        </p:attrNameLst>
                                      </p:cBhvr>
                                      <p:to>
                                        <p:strVal val="visible"/>
                                      </p:to>
                                    </p:set>
                                    <p:animEffect transition="in" filter="fade">
                                      <p:cBhvr>
                                        <p:cTn id="27" dur="500"/>
                                        <p:tgtEl>
                                          <p:spTgt spid="717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183"/>
                                        </p:tgtEl>
                                        <p:attrNameLst>
                                          <p:attrName>style.visibility</p:attrName>
                                        </p:attrNameLst>
                                      </p:cBhvr>
                                      <p:to>
                                        <p:strVal val="visible"/>
                                      </p:to>
                                    </p:set>
                                    <p:animEffect transition="in" filter="fade">
                                      <p:cBhvr>
                                        <p:cTn id="31" dur="500"/>
                                        <p:tgtEl>
                                          <p:spTgt spid="718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172"/>
                                        </p:tgtEl>
                                        <p:attrNameLst>
                                          <p:attrName>style.visibility</p:attrName>
                                        </p:attrNameLst>
                                      </p:cBhvr>
                                      <p:to>
                                        <p:strVal val="visible"/>
                                      </p:to>
                                    </p:set>
                                    <p:animEffect transition="in" filter="fade">
                                      <p:cBhvr>
                                        <p:cTn id="35" dur="500"/>
                                        <p:tgtEl>
                                          <p:spTgt spid="717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177"/>
                                        </p:tgtEl>
                                        <p:attrNameLst>
                                          <p:attrName>style.visibility</p:attrName>
                                        </p:attrNameLst>
                                      </p:cBhvr>
                                      <p:to>
                                        <p:strVal val="visible"/>
                                      </p:to>
                                    </p:set>
                                    <p:animEffect transition="in" filter="fade">
                                      <p:cBhvr>
                                        <p:cTn id="39" dur="500"/>
                                        <p:tgtEl>
                                          <p:spTgt spid="717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184"/>
                                        </p:tgtEl>
                                        <p:attrNameLst>
                                          <p:attrName>style.visibility</p:attrName>
                                        </p:attrNameLst>
                                      </p:cBhvr>
                                      <p:to>
                                        <p:strVal val="visible"/>
                                      </p:to>
                                    </p:set>
                                    <p:animEffect transition="in" filter="fade">
                                      <p:cBhvr>
                                        <p:cTn id="43" dur="500"/>
                                        <p:tgtEl>
                                          <p:spTgt spid="718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175"/>
                                        </p:tgtEl>
                                        <p:attrNameLst>
                                          <p:attrName>style.visibility</p:attrName>
                                        </p:attrNameLst>
                                      </p:cBhvr>
                                      <p:to>
                                        <p:strVal val="visible"/>
                                      </p:to>
                                    </p:set>
                                    <p:animEffect transition="in" filter="fade">
                                      <p:cBhvr>
                                        <p:cTn id="47" dur="500"/>
                                        <p:tgtEl>
                                          <p:spTgt spid="717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7174"/>
                                        </p:tgtEl>
                                        <p:attrNameLst>
                                          <p:attrName>style.visibility</p:attrName>
                                        </p:attrNameLst>
                                      </p:cBhvr>
                                      <p:to>
                                        <p:strVal val="visible"/>
                                      </p:to>
                                    </p:set>
                                    <p:animEffect transition="in" filter="fade">
                                      <p:cBhvr>
                                        <p:cTn id="51" dur="500"/>
                                        <p:tgtEl>
                                          <p:spTgt spid="717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7179"/>
                                        </p:tgtEl>
                                        <p:attrNameLst>
                                          <p:attrName>style.visibility</p:attrName>
                                        </p:attrNameLst>
                                      </p:cBhvr>
                                      <p:to>
                                        <p:strVal val="visible"/>
                                      </p:to>
                                    </p:set>
                                    <p:animEffect transition="in" filter="fade">
                                      <p:cBhvr>
                                        <p:cTn id="55" dur="500"/>
                                        <p:tgtEl>
                                          <p:spTgt spid="7179"/>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7185"/>
                                        </p:tgtEl>
                                        <p:attrNameLst>
                                          <p:attrName>style.visibility</p:attrName>
                                        </p:attrNameLst>
                                      </p:cBhvr>
                                      <p:to>
                                        <p:strVal val="visible"/>
                                      </p:to>
                                    </p:set>
                                    <p:animEffect transition="in" filter="fade">
                                      <p:cBhvr>
                                        <p:cTn id="59" dur="500"/>
                                        <p:tgtEl>
                                          <p:spTgt spid="718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7182"/>
                                        </p:tgtEl>
                                        <p:attrNameLst>
                                          <p:attrName>style.visibility</p:attrName>
                                        </p:attrNameLst>
                                      </p:cBhvr>
                                      <p:to>
                                        <p:strVal val="visible"/>
                                      </p:to>
                                    </p:set>
                                    <p:animEffect transition="in" filter="fade">
                                      <p:cBhvr>
                                        <p:cTn id="63" dur="500"/>
                                        <p:tgtEl>
                                          <p:spTgt spid="7182"/>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7180"/>
                                        </p:tgtEl>
                                        <p:attrNameLst>
                                          <p:attrName>style.visibility</p:attrName>
                                        </p:attrNameLst>
                                      </p:cBhvr>
                                      <p:to>
                                        <p:strVal val="visible"/>
                                      </p:to>
                                    </p:set>
                                    <p:animEffect transition="in" filter="fade">
                                      <p:cBhvr>
                                        <p:cTn id="67" dur="500"/>
                                        <p:tgtEl>
                                          <p:spTgt spid="7180"/>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399" y="206386"/>
            <a:ext cx="4534319" cy="44146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Tree>
    <p:extLst>
      <p:ext uri="{BB962C8B-B14F-4D97-AF65-F5344CB8AC3E}">
        <p14:creationId xmlns:p14="http://schemas.microsoft.com/office/powerpoint/2010/main" val="1499291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712525" y="946595"/>
            <a:ext cx="6067906" cy="1796603"/>
          </a:xfrm>
          <a:prstGeom prst="rect">
            <a:avLst/>
          </a:prstGeom>
          <a:noFill/>
          <a:ln w="9525">
            <a:noFill/>
            <a:miter lim="800000"/>
            <a:headEnd/>
            <a:tailEnd/>
          </a:ln>
          <a:effectLst/>
        </p:spPr>
        <p:txBody>
          <a:bodyPr vert="horz" wrap="square" lIns="91428" tIns="45714" rIns="91428" bIns="45714" numCol="1" anchor="ctr" anchorCtr="0" compatLnSpc="1">
            <a:prstTxWarp prst="textNoShape">
              <a:avLst/>
            </a:prstTxWarp>
          </a:bodyPr>
          <a:lstStyle/>
          <a:p>
            <a:pPr marL="342860" indent="-342860" defTabSz="914293" fontAlgn="base">
              <a:spcBef>
                <a:spcPct val="0"/>
              </a:spcBef>
              <a:spcAft>
                <a:spcPct val="0"/>
              </a:spcAft>
              <a:buFont typeface="Arial"/>
              <a:buChar char="•"/>
              <a:tabLst>
                <a:tab pos="225399" algn="l"/>
              </a:tabLst>
              <a:defRPr/>
            </a:pPr>
            <a:r>
              <a:rPr lang="zh-HK" altLang="en-US" sz="3000" dirty="0">
                <a:solidFill>
                  <a:srgbClr val="FFFFFF"/>
                </a:solidFill>
                <a:ea typeface="Apple LiGothic" pitchFamily="2" charset="-120"/>
              </a:rPr>
              <a:t>所建立的事業是</a:t>
            </a:r>
            <a:r>
              <a:rPr lang="zh-HK" altLang="en-US" sz="3000" i="1" dirty="0">
                <a:solidFill>
                  <a:srgbClr val="FFFFFF"/>
                </a:solidFill>
                <a:ea typeface="Apple LiGothic" pitchFamily="2" charset="-120"/>
              </a:rPr>
              <a:t>動態而非靜態</a:t>
            </a:r>
            <a:r>
              <a:rPr lang="zh-HK" altLang="en-US" sz="3000" dirty="0">
                <a:solidFill>
                  <a:srgbClr val="FFFFFF"/>
                </a:solidFill>
                <a:ea typeface="Apple LiGothic" pitchFamily="2" charset="-120"/>
              </a:rPr>
              <a:t>。</a:t>
            </a:r>
          </a:p>
          <a:p>
            <a:pPr marL="342860" indent="-342860" defTabSz="914293" fontAlgn="base">
              <a:spcBef>
                <a:spcPct val="0"/>
              </a:spcBef>
              <a:spcAft>
                <a:spcPct val="0"/>
              </a:spcAft>
              <a:buFont typeface="Arial"/>
              <a:buChar char="•"/>
              <a:tabLst>
                <a:tab pos="225399" algn="l"/>
              </a:tabLst>
              <a:defRPr/>
            </a:pPr>
            <a:endParaRPr lang="en-US" sz="3000" kern="0" dirty="0">
              <a:solidFill>
                <a:srgbClr val="FFFFFF"/>
              </a:solidFill>
              <a:ea typeface="Apple LiGothic" pitchFamily="2" charset="-120"/>
              <a:cs typeface="Calibri"/>
            </a:endParaRPr>
          </a:p>
          <a:p>
            <a:pPr marL="342860" indent="-342860" defTabSz="914293" fontAlgn="base">
              <a:spcBef>
                <a:spcPct val="0"/>
              </a:spcBef>
              <a:spcAft>
                <a:spcPct val="0"/>
              </a:spcAft>
              <a:buFont typeface="Arial"/>
              <a:buChar char="•"/>
              <a:tabLst>
                <a:tab pos="225399" algn="l"/>
              </a:tabLst>
              <a:defRPr/>
            </a:pPr>
            <a:r>
              <a:rPr lang="zh-HK" altLang="en-US" sz="3000" dirty="0">
                <a:solidFill>
                  <a:srgbClr val="FFFFFF"/>
                </a:solidFill>
                <a:ea typeface="Apple LiGothic" pitchFamily="2" charset="-120"/>
              </a:rPr>
              <a:t>所建立的事業是一份可以代代相傳與繼承的事業。</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37" b="23110"/>
          <a:stretch/>
        </p:blipFill>
        <p:spPr>
          <a:xfrm>
            <a:off x="8416863" y="4575100"/>
            <a:ext cx="727137" cy="48390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7" name="TextBox 6"/>
          <p:cNvSpPr txBox="1"/>
          <p:nvPr/>
        </p:nvSpPr>
        <p:spPr>
          <a:xfrm>
            <a:off x="2712527" y="238049"/>
            <a:ext cx="5440873" cy="611706"/>
          </a:xfrm>
          <a:prstGeom prst="rect">
            <a:avLst/>
          </a:prstGeom>
          <a:noFill/>
        </p:spPr>
        <p:txBody>
          <a:bodyPr wrap="square" lIns="68589" tIns="34295" rIns="68589" bIns="34295" rtlCol="0">
            <a:spAutoFit/>
          </a:bodyPr>
          <a:lstStyle/>
          <a:p>
            <a:r>
              <a:rPr lang="en-US" altLang="zh-HK" sz="3500" b="1" dirty="0">
                <a:solidFill>
                  <a:srgbClr val="FFFFFF"/>
                </a:solidFill>
                <a:ea typeface="Apple LiGothic" pitchFamily="2" charset="-120"/>
              </a:rPr>
              <a:t>JR </a:t>
            </a:r>
            <a:r>
              <a:rPr lang="zh-HK" altLang="en-US" sz="3500" b="1" dirty="0">
                <a:solidFill>
                  <a:srgbClr val="FFFFFF"/>
                </a:solidFill>
                <a:ea typeface="Apple LiGothic" pitchFamily="2" charset="-120"/>
              </a:rPr>
              <a:t>的遠見</a:t>
            </a:r>
            <a:r>
              <a:rPr lang="en-US" altLang="zh-HK" sz="3500" b="1" dirty="0">
                <a:solidFill>
                  <a:srgbClr val="FFFFFF"/>
                </a:solidFill>
                <a:ea typeface="Apple LiGothic" pitchFamily="2" charset="-120"/>
              </a:rPr>
              <a:t> </a:t>
            </a:r>
            <a:r>
              <a:rPr lang="en-US" sz="2600" b="1" dirty="0">
                <a:solidFill>
                  <a:srgbClr val="FFFFFF"/>
                </a:solidFill>
                <a:ea typeface="Apple LiGothic" pitchFamily="2" charset="-120"/>
                <a:cs typeface="Calibri"/>
              </a:rPr>
              <a:t>JR’s VISION</a:t>
            </a:r>
          </a:p>
        </p:txBody>
      </p:sp>
      <p:sp>
        <p:nvSpPr>
          <p:cNvPr id="8" name="Rectangle 2"/>
          <p:cNvSpPr txBox="1">
            <a:spLocks noChangeArrowheads="1"/>
          </p:cNvSpPr>
          <p:nvPr/>
        </p:nvSpPr>
        <p:spPr bwMode="auto">
          <a:xfrm>
            <a:off x="2712526" y="2646609"/>
            <a:ext cx="5517073" cy="1786944"/>
          </a:xfrm>
          <a:prstGeom prst="rect">
            <a:avLst/>
          </a:prstGeom>
          <a:noFill/>
          <a:ln w="9525">
            <a:noFill/>
            <a:miter lim="800000"/>
            <a:headEnd/>
            <a:tailEnd/>
          </a:ln>
          <a:effectLst/>
        </p:spPr>
        <p:txBody>
          <a:bodyPr vert="horz" wrap="square" lIns="91428" tIns="45714" rIns="91428" bIns="45714" numCol="1" anchor="ctr" anchorCtr="0" compatLnSpc="1">
            <a:prstTxWarp prst="textNoShape">
              <a:avLst/>
            </a:prstTxWarp>
          </a:bodyPr>
          <a:lstStyle/>
          <a:p>
            <a:pPr marL="342860" indent="-342860" defTabSz="914293" fontAlgn="base">
              <a:spcBef>
                <a:spcPct val="0"/>
              </a:spcBef>
              <a:spcAft>
                <a:spcPct val="0"/>
              </a:spcAft>
              <a:buFont typeface="Arial"/>
              <a:buChar char="•"/>
              <a:tabLst>
                <a:tab pos="225399" algn="l"/>
              </a:tabLst>
              <a:defRPr/>
            </a:pPr>
            <a:r>
              <a:rPr lang="en-US" sz="2300" kern="0" dirty="0">
                <a:solidFill>
                  <a:srgbClr val="FFFFFF"/>
                </a:solidFill>
                <a:ea typeface="Apple LiGothic" pitchFamily="2" charset="-120"/>
                <a:cs typeface="Calibri"/>
              </a:rPr>
              <a:t>Business that was </a:t>
            </a:r>
            <a:r>
              <a:rPr lang="en-US" sz="2300" i="1" kern="0" dirty="0">
                <a:solidFill>
                  <a:srgbClr val="FFFFFF"/>
                </a:solidFill>
                <a:ea typeface="Apple LiGothic" pitchFamily="2" charset="-120"/>
                <a:cs typeface="Calibri"/>
              </a:rPr>
              <a:t>dynamic NOT static</a:t>
            </a:r>
            <a:r>
              <a:rPr lang="en-US" sz="2300" kern="0" dirty="0">
                <a:solidFill>
                  <a:srgbClr val="FFFFFF"/>
                </a:solidFill>
                <a:ea typeface="Apple LiGothic" pitchFamily="2" charset="-120"/>
                <a:cs typeface="Calibri"/>
              </a:rPr>
              <a:t>.</a:t>
            </a:r>
          </a:p>
          <a:p>
            <a:pPr marL="342860" indent="-342860" defTabSz="914293" fontAlgn="base">
              <a:spcBef>
                <a:spcPct val="0"/>
              </a:spcBef>
              <a:spcAft>
                <a:spcPct val="0"/>
              </a:spcAft>
              <a:buFont typeface="Arial"/>
              <a:buChar char="•"/>
              <a:tabLst>
                <a:tab pos="225399" algn="l"/>
              </a:tabLst>
              <a:defRPr/>
            </a:pPr>
            <a:endParaRPr lang="en-US" sz="2300" kern="0" dirty="0">
              <a:solidFill>
                <a:srgbClr val="FFFFFF"/>
              </a:solidFill>
              <a:ea typeface="Apple LiGothic" pitchFamily="2" charset="-120"/>
              <a:cs typeface="Calibri"/>
            </a:endParaRPr>
          </a:p>
          <a:p>
            <a:pPr marL="342860" indent="-342860" defTabSz="914293" fontAlgn="base">
              <a:spcBef>
                <a:spcPct val="0"/>
              </a:spcBef>
              <a:spcAft>
                <a:spcPct val="0"/>
              </a:spcAft>
              <a:buFont typeface="Arial"/>
              <a:buChar char="•"/>
              <a:tabLst>
                <a:tab pos="225399" algn="l"/>
              </a:tabLst>
              <a:defRPr/>
            </a:pPr>
            <a:r>
              <a:rPr lang="en-US" sz="2300" kern="0" dirty="0">
                <a:solidFill>
                  <a:srgbClr val="FFFFFF"/>
                </a:solidFill>
                <a:ea typeface="Apple LiGothic" pitchFamily="2" charset="-120"/>
                <a:cs typeface="Calibri"/>
              </a:rPr>
              <a:t>Business that could be willed and passed down generation to generation.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 t="4421" r="882" b="7119"/>
          <a:stretch/>
        </p:blipFill>
        <p:spPr bwMode="auto">
          <a:xfrm>
            <a:off x="1" y="0"/>
            <a:ext cx="9220199" cy="518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740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10-15 at 1.41.56 PM.png"/>
          <p:cNvPicPr>
            <a:picLocks noChangeAspect="1"/>
          </p:cNvPicPr>
          <p:nvPr/>
        </p:nvPicPr>
        <p:blipFill>
          <a:blip r:embed="rId3" cstate="print"/>
          <a:stretch>
            <a:fillRect/>
          </a:stretch>
        </p:blipFill>
        <p:spPr>
          <a:xfrm>
            <a:off x="0" y="29239"/>
            <a:ext cx="9144000" cy="5113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Garage02a"/>
          <p:cNvPicPr>
            <a:picLocks noChangeAspect="1" noChangeArrowheads="1"/>
          </p:cNvPicPr>
          <p:nvPr/>
        </p:nvPicPr>
        <p:blipFill>
          <a:blip r:embed="rId2" cstate="print"/>
          <a:srcRect/>
          <a:stretch>
            <a:fillRect/>
          </a:stretch>
        </p:blipFill>
        <p:spPr bwMode="auto">
          <a:xfrm>
            <a:off x="-533399" y="-227870"/>
            <a:ext cx="11042650" cy="5968239"/>
          </a:xfrm>
          <a:prstGeom prst="rect">
            <a:avLst/>
          </a:prstGeom>
          <a:noFill/>
          <a:ln w="28575">
            <a:solidFill>
              <a:srgbClr val="00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2857814" y="289776"/>
            <a:ext cx="6021899" cy="1236371"/>
          </a:xfrm>
          <a:prstGeom prst="rect">
            <a:avLst/>
          </a:prstGeom>
          <a:noFill/>
          <a:ln w="12700">
            <a:noFill/>
            <a:miter lim="800000"/>
            <a:headEnd/>
            <a:tailEnd/>
          </a:ln>
          <a:effectLst/>
        </p:spPr>
        <p:txBody>
          <a:bodyPr lIns="90476" tIns="44444" rIns="90476" bIns="44444" anchor="ctr">
            <a:prstTxWarp prst="textNoShape">
              <a:avLst/>
            </a:prstTxWarp>
          </a:bodyPr>
          <a:lstStyle/>
          <a:p>
            <a:pPr>
              <a:defRPr/>
            </a:pPr>
            <a:r>
              <a:rPr lang="zh-HK" altLang="en-US" sz="4200" b="1" dirty="0">
                <a:solidFill>
                  <a:srgbClr val="FFFFFF"/>
                </a:solidFill>
                <a:ea typeface="Apple LiGothic" pitchFamily="2" charset="-120"/>
              </a:rPr>
              <a:t>產</a:t>
            </a:r>
            <a:r>
              <a:rPr lang="zh-HK" altLang="en-US" sz="4200" b="1" dirty="0" smtClean="0">
                <a:solidFill>
                  <a:srgbClr val="FFFFFF"/>
                </a:solidFill>
                <a:ea typeface="Apple LiGothic" pitchFamily="2" charset="-120"/>
              </a:rPr>
              <a:t>品</a:t>
            </a:r>
            <a:r>
              <a:rPr lang="zh-TW" altLang="en-US" sz="4200" b="1" dirty="0" smtClean="0">
                <a:solidFill>
                  <a:srgbClr val="FFFFFF"/>
                </a:solidFill>
                <a:ea typeface="Apple LiGothic" pitchFamily="2" charset="-120"/>
              </a:rPr>
              <a:t>及</a:t>
            </a:r>
            <a:r>
              <a:rPr lang="zh-HK" altLang="en-US" sz="4200" b="1" dirty="0" smtClean="0">
                <a:solidFill>
                  <a:srgbClr val="FFFFFF"/>
                </a:solidFill>
                <a:ea typeface="Apple LiGothic" pitchFamily="2" charset="-120"/>
              </a:rPr>
              <a:t>服</a:t>
            </a:r>
            <a:r>
              <a:rPr lang="zh-HK" altLang="en-US" sz="4200" b="1" dirty="0">
                <a:solidFill>
                  <a:srgbClr val="FFFFFF"/>
                </a:solidFill>
                <a:ea typeface="Apple LiGothic" pitchFamily="2" charset="-120"/>
              </a:rPr>
              <a:t>務</a:t>
            </a:r>
            <a:endParaRPr lang="en-US" altLang="zh-HK" sz="4200" b="1" dirty="0">
              <a:solidFill>
                <a:srgbClr val="FFFFFF"/>
              </a:solidFill>
              <a:ea typeface="Apple LiGothic" pitchFamily="2" charset="-120"/>
            </a:endParaRPr>
          </a:p>
          <a:p>
            <a:pPr>
              <a:defRPr/>
            </a:pPr>
            <a:r>
              <a:rPr lang="en-US" sz="3000" b="1" dirty="0">
                <a:solidFill>
                  <a:srgbClr val="FFFFFF"/>
                </a:solidFill>
                <a:ea typeface="Apple LiGothic" pitchFamily="2" charset="-120"/>
                <a:cs typeface="Calibri"/>
              </a:rPr>
              <a:t>Products &amp; Services</a:t>
            </a:r>
            <a:endParaRPr lang="zh-HK" altLang="en-US" sz="3000" b="1" dirty="0">
              <a:solidFill>
                <a:srgbClr val="FFFFFF"/>
              </a:solidFill>
              <a:ea typeface="Apple LiGothic" pitchFamily="2" charset="-120"/>
            </a:endParaRPr>
          </a:p>
          <a:p>
            <a:pPr>
              <a:defRPr/>
            </a:pPr>
            <a:endParaRPr lang="en-US" sz="3800" b="1" dirty="0">
              <a:solidFill>
                <a:srgbClr val="161616"/>
              </a:solidFill>
              <a:ea typeface="Apple LiGothic" pitchFamily="2" charset="-120"/>
            </a:endParaRPr>
          </a:p>
        </p:txBody>
      </p:sp>
      <p:sp>
        <p:nvSpPr>
          <p:cNvPr id="58373" name="Rectangle 5"/>
          <p:cNvSpPr>
            <a:spLocks noChangeArrowheads="1"/>
          </p:cNvSpPr>
          <p:nvPr/>
        </p:nvSpPr>
        <p:spPr bwMode="auto">
          <a:xfrm>
            <a:off x="4535599" y="2156457"/>
            <a:ext cx="2666328" cy="1546097"/>
          </a:xfrm>
          <a:prstGeom prst="rect">
            <a:avLst/>
          </a:prstGeom>
          <a:noFill/>
          <a:ln w="9525">
            <a:noFill/>
            <a:miter lim="800000"/>
            <a:headEnd/>
            <a:tailEnd/>
          </a:ln>
          <a:effectLst/>
        </p:spPr>
        <p:txBody>
          <a:bodyPr wrap="none" lIns="68589" tIns="34295" rIns="68589" bIns="34295">
            <a:prstTxWarp prst="textNoShape">
              <a:avLst/>
            </a:prstTxWarp>
            <a:spAutoFit/>
          </a:bodyPr>
          <a:lstStyle/>
          <a:p>
            <a:pPr algn="ctr">
              <a:defRPr/>
            </a:pPr>
            <a:r>
              <a:rPr lang="en-US" altLang="zh-HK" sz="4700" b="1" i="1" dirty="0">
                <a:solidFill>
                  <a:srgbClr val="FFFFFF"/>
                </a:solidFill>
                <a:ea typeface="Apple LiGothic" pitchFamily="2" charset="-120"/>
              </a:rPr>
              <a:t>LaCREME </a:t>
            </a:r>
          </a:p>
          <a:p>
            <a:pPr algn="ctr">
              <a:defRPr/>
            </a:pPr>
            <a:r>
              <a:rPr lang="en-US" altLang="zh-HK" sz="4700" b="1" i="1" dirty="0">
                <a:solidFill>
                  <a:srgbClr val="FFFFFF"/>
                </a:solidFill>
                <a:ea typeface="Apple LiGothic" pitchFamily="2" charset="-120"/>
              </a:rPr>
              <a:t>LITE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527" y="1204149"/>
            <a:ext cx="1823073" cy="3658581"/>
          </a:xfrm>
          <a:prstGeom prst="rect">
            <a:avLst/>
          </a:prstGeom>
          <a:effectLst>
            <a:reflection blurRad="6350" stA="52000" endA="300" endPos="35000" dir="5400000" sy="-100000" algn="bl" rotWithShape="0"/>
          </a:effectLst>
          <a:scene3d>
            <a:camera prst="perspectiveRight"/>
            <a:lightRig rig="threePt" dir="t"/>
          </a:scene3d>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231" y="1204149"/>
            <a:ext cx="1823073" cy="3658581"/>
          </a:xfrm>
          <a:prstGeom prst="rect">
            <a:avLst/>
          </a:prstGeom>
          <a:effectLst>
            <a:reflection blurRad="6350" stA="52000" endA="300" endPos="35000" dir="5400000" sy="-100000" algn="bl" rotWithShape="0"/>
          </a:effectLst>
          <a:scene3d>
            <a:camera prst="perspectiveLeft"/>
            <a:lightRig rig="threePt" dir="t"/>
          </a:scene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ChangeArrowheads="1"/>
          </p:cNvSpPr>
          <p:nvPr/>
        </p:nvSpPr>
        <p:spPr bwMode="auto">
          <a:xfrm>
            <a:off x="5950185" y="2020375"/>
            <a:ext cx="1857321" cy="1515810"/>
          </a:xfrm>
          <a:prstGeom prst="rect">
            <a:avLst/>
          </a:prstGeom>
          <a:noFill/>
          <a:ln w="9525">
            <a:noFill/>
            <a:miter lim="800000"/>
            <a:headEnd/>
            <a:tailEnd/>
          </a:ln>
          <a:effectLst/>
        </p:spPr>
        <p:txBody>
          <a:bodyPr wrap="none" lIns="68589" tIns="34295" rIns="68589" bIns="34295">
            <a:prstTxWarp prst="textNoShape">
              <a:avLst/>
            </a:prstTxWarp>
            <a:spAutoFit/>
          </a:bodyPr>
          <a:lstStyle/>
          <a:p>
            <a:pPr algn="ctr">
              <a:defRPr/>
            </a:pPr>
            <a:r>
              <a:rPr lang="en-US" altLang="zh-HK" sz="4700" b="1" i="1" dirty="0">
                <a:solidFill>
                  <a:srgbClr val="FFFFFF"/>
                </a:solidFill>
                <a:ea typeface="SimSun" pitchFamily="18" charset="0"/>
              </a:rPr>
              <a:t>TRIM </a:t>
            </a:r>
          </a:p>
          <a:p>
            <a:pPr algn="ctr">
              <a:defRPr/>
            </a:pPr>
            <a:r>
              <a:rPr lang="en-US" altLang="zh-HK" sz="4700" b="1" i="1" dirty="0">
                <a:solidFill>
                  <a:srgbClr val="FFFFFF"/>
                </a:solidFill>
                <a:ea typeface="SimSun" pitchFamily="18" charset="0"/>
              </a:rPr>
              <a:t>DROPS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828" y="1096742"/>
            <a:ext cx="1912443" cy="3903552"/>
          </a:xfrm>
          <a:prstGeom prst="rect">
            <a:avLst/>
          </a:prstGeom>
          <a:effectLst>
            <a:innerShdw blurRad="114300">
              <a:prstClr val="black"/>
            </a:innerShdw>
            <a:reflection blurRad="6350" stA="52000" endA="300" endPos="4000" dir="5400000" sy="-100000" algn="bl" rotWithShape="0"/>
          </a:effectLst>
          <a:scene3d>
            <a:camera prst="perspectiveRight"/>
            <a:lightRig rig="threePt" dir="t"/>
          </a:scene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6" y="4783808"/>
            <a:ext cx="2476383" cy="275082"/>
          </a:xfrm>
          <a:prstGeom prst="rect">
            <a:avLst/>
          </a:prstGeom>
        </p:spPr>
      </p:pic>
      <p:sp>
        <p:nvSpPr>
          <p:cNvPr id="6" name="Rectangle 2"/>
          <p:cNvSpPr>
            <a:spLocks noChangeArrowheads="1"/>
          </p:cNvSpPr>
          <p:nvPr/>
        </p:nvSpPr>
        <p:spPr bwMode="auto">
          <a:xfrm>
            <a:off x="4191121" y="222161"/>
            <a:ext cx="4981861" cy="1236371"/>
          </a:xfrm>
          <a:prstGeom prst="rect">
            <a:avLst/>
          </a:prstGeom>
          <a:noFill/>
          <a:ln w="12700">
            <a:noFill/>
            <a:miter lim="800000"/>
            <a:headEnd/>
            <a:tailEnd/>
          </a:ln>
          <a:effectLst/>
        </p:spPr>
        <p:txBody>
          <a:bodyPr lIns="90476" tIns="44444" rIns="90476" bIns="44444" anchor="ctr">
            <a:prstTxWarp prst="textNoShape">
              <a:avLst/>
            </a:prstTxWarp>
          </a:bodyPr>
          <a:lstStyle/>
          <a:p>
            <a:pPr>
              <a:defRPr/>
            </a:pPr>
            <a:r>
              <a:rPr lang="zh-HK" altLang="en-US" sz="4000" b="1" dirty="0">
                <a:solidFill>
                  <a:srgbClr val="FFFFFF"/>
                </a:solidFill>
                <a:ea typeface="Apple LiGothic" pitchFamily="2" charset="-120"/>
              </a:rPr>
              <a:t>產品</a:t>
            </a:r>
            <a:r>
              <a:rPr lang="zh-TW" altLang="en-US" sz="4000" b="1" dirty="0">
                <a:solidFill>
                  <a:srgbClr val="FFFFFF"/>
                </a:solidFill>
                <a:ea typeface="Apple LiGothic" pitchFamily="2" charset="-120"/>
              </a:rPr>
              <a:t>及</a:t>
            </a:r>
            <a:r>
              <a:rPr lang="zh-HK" altLang="en-US" sz="4000" b="1" dirty="0">
                <a:solidFill>
                  <a:srgbClr val="FFFFFF"/>
                </a:solidFill>
                <a:ea typeface="Apple LiGothic" pitchFamily="2" charset="-120"/>
              </a:rPr>
              <a:t>服務</a:t>
            </a:r>
            <a:endParaRPr lang="en-US" altLang="zh-HK" sz="4000" b="1" dirty="0">
              <a:solidFill>
                <a:srgbClr val="FFFFFF"/>
              </a:solidFill>
              <a:ea typeface="Apple LiGothic" pitchFamily="2" charset="-120"/>
            </a:endParaRPr>
          </a:p>
          <a:p>
            <a:pPr>
              <a:defRPr/>
            </a:pPr>
            <a:r>
              <a:rPr lang="en-US" sz="3000" b="1" dirty="0" smtClean="0">
                <a:solidFill>
                  <a:srgbClr val="FFFFFF"/>
                </a:solidFill>
                <a:cs typeface="Calibri"/>
              </a:rPr>
              <a:t>Products </a:t>
            </a:r>
            <a:r>
              <a:rPr lang="en-US" sz="3000" b="1" dirty="0">
                <a:solidFill>
                  <a:srgbClr val="FFFFFF"/>
                </a:solidFill>
                <a:cs typeface="Calibri"/>
              </a:rPr>
              <a:t>&amp; Services</a:t>
            </a:r>
            <a:endParaRPr lang="zh-HK" altLang="en-US" sz="3000" b="1" dirty="0">
              <a:solidFill>
                <a:srgbClr val="FFFFFF"/>
              </a:solidFill>
              <a:ea typeface="SimSun" pitchFamily="18" charset="0"/>
            </a:endParaRPr>
          </a:p>
          <a:p>
            <a:pPr>
              <a:defRPr/>
            </a:pPr>
            <a:endParaRPr lang="en-US" sz="3800" b="1" dirty="0">
              <a:solidFill>
                <a:srgbClr val="161616"/>
              </a:solidFill>
            </a:endParaRPr>
          </a:p>
        </p:txBody>
      </p:sp>
    </p:spTree>
    <p:extLst>
      <p:ext uri="{BB962C8B-B14F-4D97-AF65-F5344CB8AC3E}">
        <p14:creationId xmlns:p14="http://schemas.microsoft.com/office/powerpoint/2010/main" val="287648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2_Office Theme">
  <a:themeElements>
    <a:clrScheme name="Wonderland Bright">
      <a:dk1>
        <a:sysClr val="windowText" lastClr="000000"/>
      </a:dk1>
      <a:lt1>
        <a:sysClr val="window" lastClr="FFFFFF"/>
      </a:lt1>
      <a:dk2>
        <a:srgbClr val="44546A"/>
      </a:dk2>
      <a:lt2>
        <a:srgbClr val="E7E6E6"/>
      </a:lt2>
      <a:accent1>
        <a:srgbClr val="EA3D15"/>
      </a:accent1>
      <a:accent2>
        <a:srgbClr val="F99325"/>
      </a:accent2>
      <a:accent3>
        <a:srgbClr val="6DAF27"/>
      </a:accent3>
      <a:accent4>
        <a:srgbClr val="188ED6"/>
      </a:accent4>
      <a:accent5>
        <a:srgbClr val="4EB9C1"/>
      </a:accent5>
      <a:accent6>
        <a:srgbClr val="73166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1307</TotalTime>
  <Words>1794</Words>
  <Application>Microsoft Office PowerPoint</Application>
  <PresentationFormat>On-screen Show (16:9)</PresentationFormat>
  <Paragraphs>278</Paragraphs>
  <Slides>50</Slides>
  <Notes>9</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Custom Design</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首屆年會 First Annual Convention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令你成功的要素 Components That Drive Your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1992年成立的美安公司是一家商品代理與網路行銷公司，專門從事一對一行銷服務。</vt:lpstr>
      <vt:lpstr>PowerPoint Presentation</vt:lpstr>
      <vt:lpstr>PowerPoint Presentation</vt:lpstr>
      <vt:lpstr>PowerPoint Presentation</vt:lpstr>
      <vt:lpstr>PowerPoint Presentation</vt:lpstr>
    </vt:vector>
  </TitlesOfParts>
  <Company>Market America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Chelsie Lee</cp:lastModifiedBy>
  <cp:revision>94</cp:revision>
  <dcterms:created xsi:type="dcterms:W3CDTF">2015-03-13T19:07:17Z</dcterms:created>
  <dcterms:modified xsi:type="dcterms:W3CDTF">2016-04-21T14:02:14Z</dcterms:modified>
</cp:coreProperties>
</file>